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№5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064" y="4152208"/>
            <a:ext cx="7342909" cy="1083469"/>
          </a:xfrm>
        </p:spPr>
        <p:txBody>
          <a:bodyPr>
            <a:noAutofit/>
          </a:bodyPr>
          <a:lstStyle/>
          <a:p>
            <a:r>
              <a:rPr lang="ru-RU" dirty="0"/>
              <a:t>Простые сети в GNS3. Анализ трафика 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46D47-AC72-A55D-BD88-08DF1DBC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859DBC-4016-39F1-09DE-4DDE8523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2" y="-161471"/>
            <a:ext cx="15815116" cy="49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1">
            <a:extLst>
              <a:ext uri="{FF2B5EF4-FFF2-40B4-BE49-F238E27FC236}">
                <a16:creationId xmlns:a16="http://schemas.microsoft.com/office/drawing/2014/main" id="{022ACF8E-0451-2504-2ADA-65CA5578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1" y="295728"/>
            <a:ext cx="4398579" cy="30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Рисунок 1">
            <a:extLst>
              <a:ext uri="{FF2B5EF4-FFF2-40B4-BE49-F238E27FC236}">
                <a16:creationId xmlns:a16="http://schemas.microsoft.com/office/drawing/2014/main" id="{BC3BF7E8-CC5C-A73B-FE93-C0C14621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1" y="3648184"/>
            <a:ext cx="7036368" cy="24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9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0EDD57-0A88-3B80-B7B8-1A1B0E90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11</a:t>
            </a:fld>
            <a:endParaRPr lang="ru-RU"/>
          </a:p>
        </p:txBody>
      </p:sp>
      <p:pic>
        <p:nvPicPr>
          <p:cNvPr id="7170" name="Рисунок 1">
            <a:extLst>
              <a:ext uri="{FF2B5EF4-FFF2-40B4-BE49-F238E27FC236}">
                <a16:creationId xmlns:a16="http://schemas.microsoft.com/office/drawing/2014/main" id="{6A7B2307-0FD5-A461-6F05-D83B29A6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3" y="469150"/>
            <a:ext cx="6352190" cy="2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Рисунок 1">
            <a:extLst>
              <a:ext uri="{FF2B5EF4-FFF2-40B4-BE49-F238E27FC236}">
                <a16:creationId xmlns:a16="http://schemas.microsoft.com/office/drawing/2014/main" id="{F09895BF-2970-E802-A48A-4D26B4DF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3" y="3175538"/>
            <a:ext cx="4690543" cy="169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Рисунок 1">
            <a:extLst>
              <a:ext uri="{FF2B5EF4-FFF2-40B4-BE49-F238E27FC236}">
                <a16:creationId xmlns:a16="http://schemas.microsoft.com/office/drawing/2014/main" id="{E84B8351-A933-AEC1-1222-71C9AAB7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31" y="3175538"/>
            <a:ext cx="3488421" cy="249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7D7F7-0E7C-F854-EB9B-E7189334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12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EC6213-046F-0A00-9B77-C56FACF3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5" y="0"/>
            <a:ext cx="15346383" cy="53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" name="Рисунок 1">
            <a:extLst>
              <a:ext uri="{FF2B5EF4-FFF2-40B4-BE49-F238E27FC236}">
                <a16:creationId xmlns:a16="http://schemas.microsoft.com/office/drawing/2014/main" id="{35760257-7CD0-9E0C-5329-F60D6C42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5" y="457201"/>
            <a:ext cx="4422077" cy="38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Рисунок 1">
            <a:extLst>
              <a:ext uri="{FF2B5EF4-FFF2-40B4-BE49-F238E27FC236}">
                <a16:creationId xmlns:a16="http://schemas.microsoft.com/office/drawing/2014/main" id="{876A171B-A1FA-8BD6-CDF7-2F0FED40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59" y="538217"/>
            <a:ext cx="4125156" cy="374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95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AC0038-FDB5-BF63-5469-CE23084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13</a:t>
            </a:fld>
            <a:endParaRPr lang="ru-RU"/>
          </a:p>
        </p:txBody>
      </p:sp>
      <p:pic>
        <p:nvPicPr>
          <p:cNvPr id="9218" name="Рисунок 1">
            <a:extLst>
              <a:ext uri="{FF2B5EF4-FFF2-40B4-BE49-F238E27FC236}">
                <a16:creationId xmlns:a16="http://schemas.microsoft.com/office/drawing/2014/main" id="{668D48DC-9B72-000F-DCAE-5307DF4F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2" y="295729"/>
            <a:ext cx="5255665" cy="28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Рисунок 1">
            <a:extLst>
              <a:ext uri="{FF2B5EF4-FFF2-40B4-BE49-F238E27FC236}">
                <a16:creationId xmlns:a16="http://schemas.microsoft.com/office/drawing/2014/main" id="{F4DFCB11-B949-18AE-B762-249482CD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2" y="3429000"/>
            <a:ext cx="5809135" cy="13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99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D3CB25-2EDD-116C-8969-EB2EAA9D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14</a:t>
            </a:fld>
            <a:endParaRPr lang="ru-RU"/>
          </a:p>
        </p:txBody>
      </p:sp>
      <p:pic>
        <p:nvPicPr>
          <p:cNvPr id="10242" name="Рисунок 1">
            <a:extLst>
              <a:ext uri="{FF2B5EF4-FFF2-40B4-BE49-F238E27FC236}">
                <a16:creationId xmlns:a16="http://schemas.microsoft.com/office/drawing/2014/main" id="{D959FE3B-D84D-E6BA-AE64-A79659E6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4" y="454968"/>
            <a:ext cx="5309946" cy="127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Рисунок 1">
            <a:extLst>
              <a:ext uri="{FF2B5EF4-FFF2-40B4-BE49-F238E27FC236}">
                <a16:creationId xmlns:a16="http://schemas.microsoft.com/office/drawing/2014/main" id="{97871161-53C7-9B3D-BC56-AD6325A4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4" y="2197757"/>
            <a:ext cx="6541800" cy="12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Рисунок 1">
            <a:extLst>
              <a:ext uri="{FF2B5EF4-FFF2-40B4-BE49-F238E27FC236}">
                <a16:creationId xmlns:a16="http://schemas.microsoft.com/office/drawing/2014/main" id="{69AEA4A0-1A48-818A-1DBB-BED0BE62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4" y="3896436"/>
            <a:ext cx="4220812" cy="12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9AE8DD-3296-00F1-A4D9-2F9C4502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15</a:t>
            </a:fld>
            <a:endParaRPr lang="ru-RU"/>
          </a:p>
        </p:txBody>
      </p:sp>
      <p:pic>
        <p:nvPicPr>
          <p:cNvPr id="11267" name="Рисунок 1">
            <a:extLst>
              <a:ext uri="{FF2B5EF4-FFF2-40B4-BE49-F238E27FC236}">
                <a16:creationId xmlns:a16="http://schemas.microsoft.com/office/drawing/2014/main" id="{DE62C2AB-1675-1C43-D772-214ABD252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7" y="430432"/>
            <a:ext cx="59737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Рисунок 1">
            <a:extLst>
              <a:ext uri="{FF2B5EF4-FFF2-40B4-BE49-F238E27FC236}">
                <a16:creationId xmlns:a16="http://schemas.microsoft.com/office/drawing/2014/main" id="{1339F2C6-CE84-6410-B1A5-8472012E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7" y="4720240"/>
            <a:ext cx="4947027" cy="10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4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2D5F70-B56E-C761-ED73-69F850F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1376CB-7D52-092A-3F2B-024B3FF7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2" y="153839"/>
            <a:ext cx="12613424" cy="49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Рисунок 1">
            <a:extLst>
              <a:ext uri="{FF2B5EF4-FFF2-40B4-BE49-F238E27FC236}">
                <a16:creationId xmlns:a16="http://schemas.microsoft.com/office/drawing/2014/main" id="{5A5BB6C2-5751-B509-B720-E10E609E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2" y="611039"/>
            <a:ext cx="6627618" cy="167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AF5A351-1FCB-8EC5-A97C-5B411995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2" y="20810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1" name="Рисунок 1">
            <a:extLst>
              <a:ext uri="{FF2B5EF4-FFF2-40B4-BE49-F238E27FC236}">
                <a16:creationId xmlns:a16="http://schemas.microsoft.com/office/drawing/2014/main" id="{2FC1E434-EA0D-7E32-1A4B-CDDC858FF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2" y="2538248"/>
            <a:ext cx="6027738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4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AC397-AC84-E753-C517-C7CECE26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17</a:t>
            </a:fld>
            <a:endParaRPr lang="ru-RU"/>
          </a:p>
        </p:txBody>
      </p:sp>
      <p:pic>
        <p:nvPicPr>
          <p:cNvPr id="13314" name="Рисунок 1">
            <a:extLst>
              <a:ext uri="{FF2B5EF4-FFF2-40B4-BE49-F238E27FC236}">
                <a16:creationId xmlns:a16="http://schemas.microsoft.com/office/drawing/2014/main" id="{D086524E-2774-E6AF-5766-BD69DD47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7" y="563742"/>
            <a:ext cx="2145419" cy="230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9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448233"/>
            <a:ext cx="9254835" cy="233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Построение простейших моделей сети на базе коммутатора и маршрутизаторов FRR и </a:t>
            </a:r>
            <a:r>
              <a:rPr lang="ru-RU" dirty="0" err="1"/>
              <a:t>VyOS</a:t>
            </a:r>
            <a:r>
              <a:rPr lang="ru-RU" dirty="0"/>
              <a:t> в GNS3, анализ трафика посредством </a:t>
            </a:r>
            <a:r>
              <a:rPr lang="ru-RU" dirty="0" err="1"/>
              <a:t>Wireshark</a:t>
            </a:r>
            <a:r>
              <a:rPr lang="ru-RU" dirty="0"/>
              <a:t>.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07" y="4384393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6507E-72A9-A70B-0159-12EFCA3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D55547E9-499C-DE90-7B01-D12A2C6F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6" y="343722"/>
            <a:ext cx="5694761" cy="30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4A81DB9B-9918-2AC6-1640-33A0B283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4072265"/>
            <a:ext cx="5026026" cy="16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5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19DA3-9FFD-A72D-BBC8-922F01E1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E91FFE1B-9C85-936E-6D08-8D360EC7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4" y="336294"/>
            <a:ext cx="4929673" cy="145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A62C87E9-2B98-B5E5-FC32-88F26C43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4" y="2148827"/>
            <a:ext cx="5009038" cy="16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24890AEF-C724-3AB2-7DD5-E9D04E92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4" y="4122632"/>
            <a:ext cx="7127447" cy="141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72478-966B-6487-C348-9BCBD6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EDD35F-33BE-D13B-4BEE-E4FD9261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37" y="110359"/>
            <a:ext cx="13664839" cy="5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>
            <a:extLst>
              <a:ext uri="{FF2B5EF4-FFF2-40B4-BE49-F238E27FC236}">
                <a16:creationId xmlns:a16="http://schemas.microsoft.com/office/drawing/2014/main" id="{2214235F-1D57-4AB3-8447-C1414481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7" y="567559"/>
            <a:ext cx="6877267" cy="245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5EAA71E7-0A9C-1943-02C8-51BE98D1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6" y="3447393"/>
            <a:ext cx="5607599" cy="142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07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F8704-87D2-B7FA-0EF4-F70BF48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B0A1BDF6-A5CB-2F6C-2D4E-9B890308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" y="494271"/>
            <a:ext cx="8744786" cy="190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C8F853-5AE5-3B21-9A97-E90A61ACC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74" y="2400243"/>
            <a:ext cx="12676256" cy="48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Рисунок 1">
            <a:extLst>
              <a:ext uri="{FF2B5EF4-FFF2-40B4-BE49-F238E27FC236}">
                <a16:creationId xmlns:a16="http://schemas.microsoft.com/office/drawing/2014/main" id="{95184DC2-2043-B0F2-97DE-2726F48C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" y="2857444"/>
            <a:ext cx="6500128" cy="25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9E203-D2FC-1D5A-89BE-7CC3339A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C61701-877F-7C60-C574-70A1E909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" y="480787"/>
            <a:ext cx="5815202" cy="13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D1EEB50B-9ECD-6FBE-9E2A-8A47F411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" y="2401121"/>
            <a:ext cx="6774410" cy="147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813</TotalTime>
  <Words>124</Words>
  <Application>Microsoft Office PowerPoint</Application>
  <PresentationFormat>Широкоэкранный</PresentationFormat>
  <Paragraphs>23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Ион</vt:lpstr>
      <vt:lpstr>Лабораторная работа №5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32</cp:revision>
  <dcterms:created xsi:type="dcterms:W3CDTF">2021-05-01T11:05:04Z</dcterms:created>
  <dcterms:modified xsi:type="dcterms:W3CDTF">2022-11-11T21:03:21Z</dcterms:modified>
</cp:coreProperties>
</file>