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8"/>
  </p:notesMasterIdLst>
  <p:handoutMasterIdLst>
    <p:handoutMasterId r:id="rId9"/>
  </p:handoutMasterIdLst>
  <p:sldIdLst>
    <p:sldId id="256" r:id="rId2"/>
    <p:sldId id="258" r:id="rId3"/>
    <p:sldId id="257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29" autoAdjust="0"/>
    <p:restoredTop sz="94660"/>
  </p:normalViewPr>
  <p:slideViewPr>
    <p:cSldViewPr snapToGrid="0">
      <p:cViewPr varScale="1">
        <p:scale>
          <a:sx n="81" d="100"/>
          <a:sy n="81" d="100"/>
        </p:scale>
        <p:origin x="85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DF093B-B330-4759-8B14-4EB9513BA099}" type="datetimeFigureOut">
              <a:rPr lang="ru-RU" smtClean="0"/>
              <a:t>10.11.2022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387FB1-36EF-4D92-ACD5-4EE1BE7E37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75814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B8480D-E1CA-4A5F-9758-7608A2BDF9E1}" type="datetimeFigureOut">
              <a:rPr lang="ru-RU" smtClean="0"/>
              <a:t>10.11.2022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EC523F-6EB1-4B47-ACDF-F41B53E4C1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327644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90B6E-DC67-4462-94B6-696AF2160B7F}" type="datetime1">
              <a:rPr lang="ru-RU" smtClean="0"/>
              <a:t>10.11.2022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E0CB-E4D8-42F4-9D2C-2E9054B2C9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5203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D24CE-C15F-4C42-856C-371C8CB39AC4}" type="datetime1">
              <a:rPr lang="ru-RU" smtClean="0"/>
              <a:t>10.11.2022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E0CB-E4D8-42F4-9D2C-2E9054B2C9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6705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7FBF2-E5FE-42B4-B58B-56516AD2302D}" type="datetime1">
              <a:rPr lang="ru-RU" smtClean="0"/>
              <a:t>10.11.2022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E0CB-E4D8-42F4-9D2C-2E9054B2C9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05388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A6880-2B2E-4C8C-99C6-3A3B44A07D94}" type="datetime1">
              <a:rPr lang="ru-RU" smtClean="0"/>
              <a:t>10.11.2022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E0CB-E4D8-42F4-9D2C-2E9054B2C9C3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276709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6C2C7-9487-43E5-8D95-429740D0C831}" type="datetime1">
              <a:rPr lang="ru-RU" smtClean="0"/>
              <a:t>10.11.2022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E0CB-E4D8-42F4-9D2C-2E9054B2C9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87640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E472B-4E7F-4DED-98FF-4013A6CAA61E}" type="datetime1">
              <a:rPr lang="ru-RU" smtClean="0"/>
              <a:t>10.11.2022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E0CB-E4D8-42F4-9D2C-2E9054B2C9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719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68029-AB58-4EA3-92B4-9B21EF15306B}" type="datetime1">
              <a:rPr lang="ru-RU" smtClean="0"/>
              <a:t>10.11.2022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E0CB-E4D8-42F4-9D2C-2E9054B2C9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82631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223E7-E385-4A2F-B4F9-B3C40BCE7388}" type="datetime1">
              <a:rPr lang="ru-RU" smtClean="0"/>
              <a:t>10.11.2022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E0CB-E4D8-42F4-9D2C-2E9054B2C9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0802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96A8-0D68-4ACD-9C83-2251445B3295}" type="datetime1">
              <a:rPr lang="ru-RU" smtClean="0"/>
              <a:t>10.11.2022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E0CB-E4D8-42F4-9D2C-2E9054B2C9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9670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9B8D2-B107-4741-BA5A-35CAB118274E}" type="datetime1">
              <a:rPr lang="ru-RU" smtClean="0"/>
              <a:t>10.11.2022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E0CB-E4D8-42F4-9D2C-2E9054B2C9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4679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36367-6856-4694-A130-9FE3131BA62B}" type="datetime1">
              <a:rPr lang="ru-RU" smtClean="0"/>
              <a:t>10.11.2022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E0CB-E4D8-42F4-9D2C-2E9054B2C9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1802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4F11-1B2C-417A-A2D1-D5E2748BAF24}" type="datetime1">
              <a:rPr lang="ru-RU" smtClean="0"/>
              <a:t>10.11.2022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E0CB-E4D8-42F4-9D2C-2E9054B2C9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6053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45F60-1D97-4FDB-8563-5AE2CFB7C387}" type="datetime1">
              <a:rPr lang="ru-RU" smtClean="0"/>
              <a:t>10.11.2022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E0CB-E4D8-42F4-9D2C-2E9054B2C9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0679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1970D-CC89-4A0F-8E80-D9C113F232C2}" type="datetime1">
              <a:rPr lang="ru-RU" smtClean="0"/>
              <a:t>10.11.2022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E0CB-E4D8-42F4-9D2C-2E9054B2C9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6424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E3BFA-57FD-4821-A321-330A0399E904}" type="datetime1">
              <a:rPr lang="ru-RU" smtClean="0"/>
              <a:t>10.11.2022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E0CB-E4D8-42F4-9D2C-2E9054B2C9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4825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62938-C416-42CB-999B-2244D69349E3}" type="datetime1">
              <a:rPr lang="ru-RU" smtClean="0"/>
              <a:t>10.11.2022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E0CB-E4D8-42F4-9D2C-2E9054B2C9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287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512DF-239B-48BF-8F41-99E712C76F57}" type="datetime1">
              <a:rPr lang="ru-RU" smtClean="0"/>
              <a:t>10.11.2022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E0CB-E4D8-42F4-9D2C-2E9054B2C9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2519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87AAD75-ACDF-4546-B909-EB6EF0561002}" type="datetime1">
              <a:rPr lang="ru-RU" smtClean="0"/>
              <a:t>10.11.2022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0E0CB-E4D8-42F4-9D2C-2E9054B2C9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34168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717595" y="1047916"/>
            <a:ext cx="6634945" cy="1851582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Лабораторная работа №</a:t>
            </a:r>
            <a:r>
              <a:rPr lang="en-US" dirty="0"/>
              <a:t>2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51493" y="4152208"/>
            <a:ext cx="7342909" cy="1083469"/>
          </a:xfrm>
        </p:spPr>
        <p:txBody>
          <a:bodyPr>
            <a:noAutofit/>
          </a:bodyPr>
          <a:lstStyle/>
          <a:p>
            <a:r>
              <a:rPr lang="ru-RU" sz="2000" dirty="0"/>
              <a:t>Расчёт сети </a:t>
            </a:r>
            <a:r>
              <a:rPr lang="en-US" sz="2000" dirty="0"/>
              <a:t>Fast Ethernet </a:t>
            </a:r>
            <a:endParaRPr lang="en-US" sz="28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2140" y="4152208"/>
            <a:ext cx="2331720" cy="233172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E0CB-E4D8-42F4-9D2C-2E9054B2C9C3}" type="slidenum">
              <a:rPr lang="ru-RU" smtClean="0"/>
              <a:t>1</a:t>
            </a:fld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019" y="295729"/>
            <a:ext cx="4381500" cy="8001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840003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6252" y="1643570"/>
            <a:ext cx="11139055" cy="4553362"/>
          </a:xfrm>
        </p:spPr>
        <p:txBody>
          <a:bodyPr numCol="1"/>
          <a:lstStyle/>
          <a:p>
            <a:pPr>
              <a:buSzPct val="110000"/>
            </a:pPr>
            <a:r>
              <a:rPr lang="en-US" dirty="0"/>
              <a:t>&gt; </a:t>
            </a:r>
            <a:r>
              <a:rPr lang="ru-RU" dirty="0"/>
              <a:t>Титульная страница</a:t>
            </a:r>
            <a:br>
              <a:rPr lang="ru-RU" dirty="0"/>
            </a:br>
            <a:r>
              <a:rPr lang="en-US" dirty="0"/>
              <a:t>&gt; </a:t>
            </a:r>
            <a:r>
              <a:rPr lang="ru-RU" dirty="0"/>
              <a:t>Структура</a:t>
            </a:r>
            <a:br>
              <a:rPr lang="ru-RU" dirty="0"/>
            </a:br>
            <a:r>
              <a:rPr lang="en-US" dirty="0"/>
              <a:t>&gt; </a:t>
            </a:r>
            <a:r>
              <a:rPr lang="ru-RU" dirty="0"/>
              <a:t>Представление выступающего</a:t>
            </a:r>
            <a:br>
              <a:rPr lang="ru-RU" dirty="0"/>
            </a:br>
            <a:r>
              <a:rPr lang="en-US" dirty="0"/>
              <a:t>&gt; </a:t>
            </a:r>
            <a:r>
              <a:rPr lang="ru-RU" dirty="0"/>
              <a:t>Прагматика</a:t>
            </a:r>
            <a:br>
              <a:rPr lang="ru-RU" dirty="0"/>
            </a:br>
            <a:r>
              <a:rPr lang="en-US" dirty="0"/>
              <a:t>&gt; </a:t>
            </a:r>
            <a:r>
              <a:rPr lang="ru-RU" dirty="0"/>
              <a:t>Цель выполнения лаб. работы</a:t>
            </a:r>
            <a:br>
              <a:rPr lang="ru-RU" dirty="0"/>
            </a:br>
            <a:r>
              <a:rPr lang="en-US" dirty="0"/>
              <a:t>&gt; </a:t>
            </a:r>
            <a:r>
              <a:rPr lang="ru-RU" dirty="0"/>
              <a:t>Задача выполнения лаб. работы</a:t>
            </a:r>
            <a:br>
              <a:rPr lang="ru-RU" dirty="0"/>
            </a:br>
            <a:r>
              <a:rPr lang="en-US" dirty="0"/>
              <a:t>&gt; </a:t>
            </a:r>
            <a:r>
              <a:rPr lang="ru-RU" dirty="0"/>
              <a:t>Результат выполнения лаб.  работы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E0CB-E4D8-42F4-9D2C-2E9054B2C9C3}" type="slidenum">
              <a:rPr lang="ru-RU" smtClean="0"/>
              <a:t>2</a:t>
            </a:fld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9522" y="1634398"/>
            <a:ext cx="2704233" cy="180138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  <a:softEdge rad="1104900"/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165" y="438834"/>
            <a:ext cx="4381500" cy="8001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874779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3964" y="2054881"/>
            <a:ext cx="11885837" cy="5275550"/>
          </a:xfrm>
        </p:spPr>
        <p:txBody>
          <a:bodyPr/>
          <a:lstStyle/>
          <a:p>
            <a:r>
              <a:rPr lang="ru-RU" sz="3200" dirty="0"/>
              <a:t>Выполнил:  Юсупов Шухратджон Фирдавсович</a:t>
            </a:r>
            <a:br>
              <a:rPr lang="ru-RU" sz="3200" dirty="0"/>
            </a:br>
            <a:r>
              <a:rPr lang="ru-RU" sz="3200" dirty="0"/>
              <a:t>Факультет: Физико-математических и естественных наук</a:t>
            </a:r>
            <a:br>
              <a:rPr lang="ru-RU" sz="3200" dirty="0"/>
            </a:br>
            <a:r>
              <a:rPr lang="ru-RU" sz="3200" dirty="0"/>
              <a:t>Направление: Прикладная информатика (09.03.03)</a:t>
            </a:r>
            <a:br>
              <a:rPr lang="ru-RU" sz="3200" dirty="0"/>
            </a:br>
            <a:r>
              <a:rPr lang="ru-RU" sz="3200" dirty="0"/>
              <a:t>Группа: НПИбд-02-20</a:t>
            </a:r>
            <a:br>
              <a:rPr lang="ru-RU" sz="3200" dirty="0"/>
            </a:br>
            <a:r>
              <a:rPr lang="ru-RU" sz="3200" dirty="0"/>
              <a:t>Ст. Номер: 1032205329</a:t>
            </a:r>
            <a:br>
              <a:rPr lang="ru-RU" sz="3200" dirty="0"/>
            </a:br>
            <a:r>
              <a:rPr lang="ru-RU" sz="3200" dirty="0"/>
              <a:t>Почта </a:t>
            </a:r>
            <a:r>
              <a:rPr lang="en-US" sz="3200" dirty="0"/>
              <a:t>Outlook</a:t>
            </a:r>
            <a:r>
              <a:rPr lang="ru-RU" sz="3200" dirty="0"/>
              <a:t>: </a:t>
            </a:r>
            <a:r>
              <a:rPr lang="en-US" sz="3200" dirty="0"/>
              <a:t>1032205329@rudn.ru</a:t>
            </a:r>
            <a:br>
              <a:rPr lang="ru-RU" dirty="0"/>
            </a:br>
            <a:endParaRPr lang="ru-RU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2034" y="4239493"/>
            <a:ext cx="3433803" cy="228737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E0CB-E4D8-42F4-9D2C-2E9054B2C9C3}" type="slidenum">
              <a:rPr lang="ru-RU" smtClean="0"/>
              <a:t>3</a:t>
            </a:fld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019" y="295729"/>
            <a:ext cx="4381500" cy="8001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886721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46840" y="1166714"/>
            <a:ext cx="2001341" cy="869904"/>
          </a:xfrm>
        </p:spPr>
        <p:txBody>
          <a:bodyPr/>
          <a:lstStyle/>
          <a:p>
            <a:pPr algn="ctr"/>
            <a:r>
              <a:rPr lang="ru-RU" dirty="0"/>
              <a:t>Цель: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1101" y="2448233"/>
            <a:ext cx="9254835" cy="23302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Цель данной работы— изучение принципов технологий Ethernet и Fast Ethernet и практическое освоение методик оценки работоспособности сети, построенной на базе технологии Fast Ethernet.</a:t>
            </a:r>
            <a:endParaRPr lang="ru-RU" sz="32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E0CB-E4D8-42F4-9D2C-2E9054B2C9C3}" type="slidenum">
              <a:rPr lang="ru-RU" smtClean="0"/>
              <a:t>4</a:t>
            </a:fld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3207" y="4384393"/>
            <a:ext cx="2603697" cy="194892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019" y="295729"/>
            <a:ext cx="4381500" cy="8001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739646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1D1A3D3-0DE0-0852-23E6-BC435A193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E0CB-E4D8-42F4-9D2C-2E9054B2C9C3}" type="slidenum">
              <a:rPr lang="ru-RU" smtClean="0"/>
              <a:t>5</a:t>
            </a:fld>
            <a:endParaRPr lang="ru-RU"/>
          </a:p>
        </p:txBody>
      </p:sp>
      <p:pic>
        <p:nvPicPr>
          <p:cNvPr id="1026" name="Рисунок 1">
            <a:extLst>
              <a:ext uri="{FF2B5EF4-FFF2-40B4-BE49-F238E27FC236}">
                <a16:creationId xmlns:a16="http://schemas.microsoft.com/office/drawing/2014/main" id="{94EDE516-4E32-BC27-E887-035A48124B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690" y="159705"/>
            <a:ext cx="7115218" cy="1807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Рисунок 1">
            <a:extLst>
              <a:ext uri="{FF2B5EF4-FFF2-40B4-BE49-F238E27FC236}">
                <a16:creationId xmlns:a16="http://schemas.microsoft.com/office/drawing/2014/main" id="{24E9B492-6130-3BC4-9100-50A5DE0C2E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690" y="2056016"/>
            <a:ext cx="6596743" cy="1913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Рисунок 1">
            <a:extLst>
              <a:ext uri="{FF2B5EF4-FFF2-40B4-BE49-F238E27FC236}">
                <a16:creationId xmlns:a16="http://schemas.microsoft.com/office/drawing/2014/main" id="{5C227292-9AC4-1E1A-3FF8-3605B2DD9E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690" y="4191609"/>
            <a:ext cx="6916099" cy="2282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3110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275A6FA-C4E5-4A59-B74E-F0B132940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E0CB-E4D8-42F4-9D2C-2E9054B2C9C3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65516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801</TotalTime>
  <Words>116</Words>
  <Application>Microsoft Office PowerPoint</Application>
  <PresentationFormat>Широкоэкранный</PresentationFormat>
  <Paragraphs>12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Calibri</vt:lpstr>
      <vt:lpstr>Century Gothic</vt:lpstr>
      <vt:lpstr>Wingdings 3</vt:lpstr>
      <vt:lpstr>Ион</vt:lpstr>
      <vt:lpstr>Лабораторная работа №2</vt:lpstr>
      <vt:lpstr>&gt; Титульная страница &gt; Структура &gt; Представление выступающего &gt; Прагматика &gt; Цель выполнения лаб. работы &gt; Задача выполнения лаб. работы &gt; Результат выполнения лаб.  работы</vt:lpstr>
      <vt:lpstr>Выполнил:  Юсупов Шухратджон Фирдавсович Факультет: Физико-математических и естественных наук Направление: Прикладная информатика (09.03.03) Группа: НПИбд-02-20 Ст. Номер: 1032205329 Почта Outlook: 1032205329@rudn.ru </vt:lpstr>
      <vt:lpstr>Цель: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работа№1</dc:title>
  <dc:creator>Пользователь</dc:creator>
  <cp:lastModifiedBy>Шухрат Юсупов</cp:lastModifiedBy>
  <cp:revision>29</cp:revision>
  <dcterms:created xsi:type="dcterms:W3CDTF">2021-05-01T11:05:04Z</dcterms:created>
  <dcterms:modified xsi:type="dcterms:W3CDTF">2022-11-10T15:44:14Z</dcterms:modified>
</cp:coreProperties>
</file>