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Лабораторная работа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8036" y="3329408"/>
            <a:ext cx="7342909" cy="2837092"/>
          </a:xfrm>
        </p:spPr>
        <p:txBody>
          <a:bodyPr>
            <a:noAutofit/>
          </a:bodyPr>
          <a:lstStyle/>
          <a:p>
            <a:r>
              <a:rPr lang="ru-RU" sz="2800" dirty="0" smtClean="0"/>
              <a:t>Установка виртуальной машины </a:t>
            </a:r>
            <a:r>
              <a:rPr lang="en-US" sz="2800" dirty="0" smtClean="0"/>
              <a:t>Oracle VM Virtual Box.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Установка ОС </a:t>
            </a:r>
            <a:r>
              <a:rPr lang="en-US" sz="2800" dirty="0" smtClean="0"/>
              <a:t>CentOS LINUX</a:t>
            </a:r>
            <a:r>
              <a:rPr lang="ru-RU" sz="2800" dirty="0" smtClean="0"/>
              <a:t> на виртуальную машину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 smtClean="0"/>
              <a:t>&gt; </a:t>
            </a:r>
            <a:r>
              <a:rPr lang="ru-RU" dirty="0" smtClean="0"/>
              <a:t>Титульная страница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Представление выступающего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Прагматика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Цель выполнения лаб. работы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Задача </a:t>
            </a:r>
            <a:r>
              <a:rPr lang="ru-RU" dirty="0"/>
              <a:t>выполнения </a:t>
            </a:r>
            <a:r>
              <a:rPr lang="ru-RU" dirty="0" smtClean="0"/>
              <a:t>лаб. работы</a:t>
            </a:r>
            <a:br>
              <a:rPr lang="ru-RU" dirty="0" smtClean="0"/>
            </a:br>
            <a:r>
              <a:rPr lang="en-US" dirty="0" smtClean="0"/>
              <a:t>&gt; </a:t>
            </a:r>
            <a:r>
              <a:rPr lang="ru-RU" dirty="0" smtClean="0"/>
              <a:t>Результат </a:t>
            </a:r>
            <a:r>
              <a:rPr lang="ru-RU" dirty="0"/>
              <a:t>выполнения </a:t>
            </a:r>
            <a:r>
              <a:rPr lang="ru-RU" dirty="0" smtClean="0"/>
              <a:t>лаб.  </a:t>
            </a:r>
            <a:r>
              <a:rPr lang="ru-RU" dirty="0"/>
              <a:t>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 smtClean="0"/>
              <a:t>Выполнил:  Юсупов Шухратджон Фирдавсович</a:t>
            </a:r>
            <a:br>
              <a:rPr lang="ru-RU" sz="3200" dirty="0" smtClean="0"/>
            </a:br>
            <a:r>
              <a:rPr lang="ru-RU" sz="3200" dirty="0" smtClean="0"/>
              <a:t>Факультет: Физико-математических и естественных наук</a:t>
            </a:r>
            <a:br>
              <a:rPr lang="ru-RU" sz="3200" dirty="0" smtClean="0"/>
            </a:br>
            <a:r>
              <a:rPr lang="ru-RU" sz="3200" dirty="0" smtClean="0"/>
              <a:t>Направление: Прикладная информатика (09.03.03)</a:t>
            </a:r>
            <a:br>
              <a:rPr lang="ru-RU" sz="3200" dirty="0" smtClean="0"/>
            </a:br>
            <a:r>
              <a:rPr lang="ru-RU" sz="3200" dirty="0" smtClean="0"/>
              <a:t>Группа: НПИбд-02-20</a:t>
            </a:r>
            <a:br>
              <a:rPr lang="ru-RU" sz="3200" dirty="0" smtClean="0"/>
            </a:br>
            <a:r>
              <a:rPr lang="ru-RU" sz="3200" dirty="0" smtClean="0"/>
              <a:t>Ст. Номер: 1032205329</a:t>
            </a:r>
            <a:br>
              <a:rPr lang="ru-RU" sz="3200" dirty="0" smtClean="0"/>
            </a:br>
            <a:r>
              <a:rPr lang="ru-RU" sz="3200" dirty="0" smtClean="0"/>
              <a:t>Почта </a:t>
            </a:r>
            <a:r>
              <a:rPr lang="en-US" sz="3200" dirty="0" smtClean="0"/>
              <a:t>Outlook</a:t>
            </a:r>
            <a:r>
              <a:rPr lang="ru-RU" sz="3200" dirty="0" smtClean="0"/>
              <a:t>: </a:t>
            </a:r>
            <a:r>
              <a:rPr lang="en-US" sz="3200" dirty="0"/>
              <a:t>1032205329@rudn.ru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3" y="1441572"/>
            <a:ext cx="8946541" cy="4763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Лабораторную работу делаем, чтобы укрепить практическим путём полученные знание по установке, и получение некоторых данных с помощью использования определённых команд в частности команды «</a:t>
            </a:r>
            <a:r>
              <a:rPr lang="en-US" sz="3600" dirty="0" err="1" smtClean="0"/>
              <a:t>dmesg</a:t>
            </a:r>
            <a:r>
              <a:rPr lang="en-US" sz="3600" dirty="0" smtClean="0"/>
              <a:t> | </a:t>
            </a:r>
            <a:r>
              <a:rPr lang="en-US" sz="3600" dirty="0" err="1" smtClean="0"/>
              <a:t>grep</a:t>
            </a:r>
            <a:r>
              <a:rPr lang="en-US" sz="3600" dirty="0" smtClean="0"/>
              <a:t> –I “</a:t>
            </a:r>
            <a:r>
              <a:rPr lang="ru-RU" sz="3600" dirty="0" smtClean="0"/>
              <a:t>то, что ищем</a:t>
            </a:r>
            <a:r>
              <a:rPr lang="en-US" sz="3600" dirty="0" smtClean="0"/>
              <a:t>”</a:t>
            </a:r>
            <a:r>
              <a:rPr lang="ru-RU" sz="3600" dirty="0" smtClean="0"/>
              <a:t>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654" y="4121726"/>
            <a:ext cx="2219326" cy="22193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68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2" y="2286001"/>
            <a:ext cx="9254835" cy="458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Целью данной работы является приобретение практических навыков установки </a:t>
            </a:r>
            <a:r>
              <a:rPr lang="ru-RU" sz="3200" dirty="0" smtClean="0"/>
              <a:t>операционной </a:t>
            </a:r>
            <a:r>
              <a:rPr lang="ru-RU" sz="3200" dirty="0"/>
              <a:t>системы на виртуальную машину, настройки минимально необходимых </a:t>
            </a:r>
            <a:r>
              <a:rPr lang="ru-RU" sz="3200" dirty="0" smtClean="0"/>
              <a:t>для дальнейшей </a:t>
            </a:r>
            <a:r>
              <a:rPr lang="ru-RU" sz="3200" dirty="0"/>
              <a:t>работы сервисов</a:t>
            </a:r>
            <a:r>
              <a:rPr lang="ru-RU" sz="3200" dirty="0" smtClean="0"/>
              <a:t>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1" y="4354897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54642"/>
            <a:ext cx="9404723" cy="908774"/>
          </a:xfrm>
        </p:spPr>
        <p:txBody>
          <a:bodyPr/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955965"/>
            <a:ext cx="8946541" cy="4738254"/>
          </a:xfrm>
        </p:spPr>
        <p:txBody>
          <a:bodyPr/>
          <a:lstStyle/>
          <a:p>
            <a:r>
              <a:rPr lang="ru-RU" dirty="0" smtClean="0"/>
              <a:t>Мы выполнили все команды и нашли все </a:t>
            </a:r>
            <a:r>
              <a:rPr lang="ru-RU" smtClean="0"/>
              <a:t>необходимые данные.</a:t>
            </a:r>
            <a:endParaRPr lang="ru-RU" dirty="0" smtClean="0"/>
          </a:p>
          <a:p>
            <a:r>
              <a:rPr lang="ru-RU" dirty="0" smtClean="0"/>
              <a:t>Вот конечный результат.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  <p:pic>
        <p:nvPicPr>
          <p:cNvPr id="1029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1" t="4697" r="9906" b="12155"/>
          <a:stretch>
            <a:fillRect/>
          </a:stretch>
        </p:blipFill>
        <p:spPr bwMode="auto">
          <a:xfrm>
            <a:off x="646111" y="1985963"/>
            <a:ext cx="52292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5" t="4697" r="9636" b="12708"/>
          <a:stretch>
            <a:fillRect/>
          </a:stretch>
        </p:blipFill>
        <p:spPr bwMode="auto">
          <a:xfrm>
            <a:off x="6285364" y="1970889"/>
            <a:ext cx="5329950" cy="40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939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470</TotalTime>
  <Words>112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Ион</vt:lpstr>
      <vt:lpstr>Лабораторная работа №1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Презентация PowerPoint</vt:lpstr>
      <vt:lpstr>Цель:</vt:lpstr>
      <vt:lpstr>Результат: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Пользователь</cp:lastModifiedBy>
  <cp:revision>12</cp:revision>
  <dcterms:created xsi:type="dcterms:W3CDTF">2021-05-01T11:05:04Z</dcterms:created>
  <dcterms:modified xsi:type="dcterms:W3CDTF">2021-05-01T18:58:04Z</dcterms:modified>
</cp:coreProperties>
</file>