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523F-6EB1-4B47-ACDF-F41B53E4C1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6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7195" y="1424954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Лабораторная работа </a:t>
            </a:r>
            <a:r>
              <a:rPr lang="ru-RU" dirty="0" smtClean="0"/>
              <a:t>№11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019" y="4152208"/>
            <a:ext cx="7342909" cy="226998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Программирование в командном процессоре ОС UNIX. Командные файлы</a:t>
            </a:r>
            <a:endParaRPr lang="en-US" sz="3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54642"/>
            <a:ext cx="9404723" cy="908774"/>
          </a:xfrm>
        </p:spPr>
        <p:txBody>
          <a:bodyPr/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88473"/>
            <a:ext cx="8946541" cy="360218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 результате выполнения данной лабораторной работы  я изучил основы программирования в </a:t>
            </a:r>
            <a:r>
              <a:rPr lang="en-US" dirty="0" smtClean="0"/>
              <a:t>OC LINUX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sz="3200" dirty="0" smtClean="0"/>
              <a:t>Спасибо за внимание!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 smtClean="0"/>
              <a:t>&gt; </a:t>
            </a:r>
            <a:r>
              <a:rPr lang="ru-RU" dirty="0" smtClean="0"/>
              <a:t>Титульная страница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Представление выступающего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Прагматика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Цель выполнения 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Задача </a:t>
            </a:r>
            <a:r>
              <a:rPr lang="ru-RU" dirty="0"/>
              <a:t>выполнения </a:t>
            </a:r>
            <a:r>
              <a:rPr lang="ru-RU" dirty="0" smtClean="0"/>
              <a:t>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Результат </a:t>
            </a:r>
            <a:r>
              <a:rPr lang="ru-RU" dirty="0"/>
              <a:t>выполнения </a:t>
            </a:r>
            <a:r>
              <a:rPr lang="ru-RU" dirty="0" smtClean="0"/>
              <a:t>лаб.  </a:t>
            </a:r>
            <a:r>
              <a:rPr lang="ru-RU" dirty="0"/>
              <a:t>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 smtClean="0"/>
              <a:t>Выполнил:  Юсупов Шухратджон Фирдавсович</a:t>
            </a:r>
            <a:br>
              <a:rPr lang="ru-RU" sz="3200" dirty="0" smtClean="0"/>
            </a:br>
            <a:r>
              <a:rPr lang="ru-RU" sz="3200" dirty="0" smtClean="0"/>
              <a:t>Факультет: Физико-математических и естественных наук</a:t>
            </a:r>
            <a:br>
              <a:rPr lang="ru-RU" sz="3200" dirty="0" smtClean="0"/>
            </a:br>
            <a:r>
              <a:rPr lang="ru-RU" sz="3200" dirty="0" smtClean="0"/>
              <a:t>Направление: Прикладная информатика (09.03.03)</a:t>
            </a:r>
            <a:br>
              <a:rPr lang="ru-RU" sz="3200" dirty="0" smtClean="0"/>
            </a:br>
            <a:r>
              <a:rPr lang="ru-RU" sz="3200" dirty="0" smtClean="0"/>
              <a:t>Группа: НПИбд-02-20</a:t>
            </a:r>
            <a:br>
              <a:rPr lang="ru-RU" sz="3200" dirty="0" smtClean="0"/>
            </a:br>
            <a:r>
              <a:rPr lang="ru-RU" sz="3200" dirty="0" smtClean="0"/>
              <a:t>Ст. Номер: 1032205329</a:t>
            </a:r>
            <a:br>
              <a:rPr lang="ru-RU" sz="3200" dirty="0" smtClean="0"/>
            </a:br>
            <a:r>
              <a:rPr lang="ru-RU" sz="3200" dirty="0" smtClean="0"/>
              <a:t>Почта </a:t>
            </a:r>
            <a:r>
              <a:rPr lang="en-US" sz="3200" dirty="0" smtClean="0"/>
              <a:t>Outlook</a:t>
            </a:r>
            <a:r>
              <a:rPr lang="ru-RU" sz="3200" dirty="0" smtClean="0"/>
              <a:t>: </a:t>
            </a:r>
            <a:r>
              <a:rPr lang="en-US" sz="3200" dirty="0"/>
              <a:t>1032205329@rudn.ru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422" y="2050473"/>
            <a:ext cx="8946541" cy="3713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Выполнение данной лабораторной работы позволит изучить основы программирования в командном  процессоре </a:t>
            </a:r>
            <a:r>
              <a:rPr lang="en-US" sz="3600" dirty="0" smtClean="0"/>
              <a:t>OC UNIX</a:t>
            </a:r>
            <a:r>
              <a:rPr lang="ru-RU" sz="3600" dirty="0" smtClean="0"/>
              <a:t>, в особенности работу с командными файлами</a:t>
            </a:r>
            <a:endParaRPr lang="ru-RU" sz="36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54" y="4121726"/>
            <a:ext cx="2219326" cy="2219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8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8518" y="1249035"/>
            <a:ext cx="2001341" cy="869904"/>
          </a:xfrm>
        </p:spPr>
        <p:txBody>
          <a:bodyPr/>
          <a:lstStyle/>
          <a:p>
            <a:pPr algn="ctr"/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19" y="2118939"/>
            <a:ext cx="9254835" cy="21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Изучить основы программирования в оболочке ОС UNIX/</a:t>
            </a:r>
            <a:r>
              <a:rPr lang="ru-RU" sz="3200" dirty="0" err="1"/>
              <a:t>Linux</a:t>
            </a:r>
            <a:r>
              <a:rPr lang="ru-RU" sz="3200" dirty="0"/>
              <a:t>. Научиться писать небольшие командные файлы.</a:t>
            </a:r>
            <a:endParaRPr lang="ru-RU" sz="3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1" y="4354897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983" y="233985"/>
            <a:ext cx="9404723" cy="891173"/>
          </a:xfrm>
        </p:spPr>
        <p:txBody>
          <a:bodyPr/>
          <a:lstStyle/>
          <a:p>
            <a:r>
              <a:rPr lang="ru-RU" dirty="0" smtClean="0"/>
              <a:t>Задачи выполнения: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983" y="1125158"/>
            <a:ext cx="11310362" cy="5552733"/>
          </a:xfrm>
        </p:spPr>
        <p:txBody>
          <a:bodyPr>
            <a:normAutofit/>
          </a:bodyPr>
          <a:lstStyle/>
          <a:p>
            <a:r>
              <a:rPr lang="ru-RU" sz="3600" dirty="0"/>
              <a:t>Написать скрипт, который при запуске будет делать резервную копию самого себя (то есть файла, в котором содержится его исходный код) в другую директорию </a:t>
            </a:r>
            <a:r>
              <a:rPr lang="ru-RU" sz="3600" dirty="0" err="1"/>
              <a:t>backup</a:t>
            </a:r>
            <a:r>
              <a:rPr lang="ru-RU" sz="3600" dirty="0"/>
              <a:t> в вашем домашнем каталоге. При этом файл должен архивироваться одним из архиваторов на выбор </a:t>
            </a:r>
            <a:r>
              <a:rPr lang="ru-RU" sz="3600" dirty="0" err="1"/>
              <a:t>zip</a:t>
            </a:r>
            <a:r>
              <a:rPr lang="ru-RU" sz="3600" dirty="0"/>
              <a:t>, bzip2 или </a:t>
            </a:r>
            <a:r>
              <a:rPr lang="ru-RU" sz="3600" dirty="0" err="1"/>
              <a:t>tar</a:t>
            </a:r>
            <a:r>
              <a:rPr lang="ru-RU" sz="3600" dirty="0"/>
              <a:t>. Способ использования команд архивации необходимо узнать, изучив справку.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9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292" y="295729"/>
            <a:ext cx="8816543" cy="863464"/>
          </a:xfrm>
        </p:spPr>
        <p:txBody>
          <a:bodyPr/>
          <a:lstStyle/>
          <a:p>
            <a:r>
              <a:rPr lang="ru-RU" dirty="0"/>
              <a:t>Задачи выполнения: </a:t>
            </a:r>
            <a:r>
              <a:rPr lang="ru-RU" dirty="0" smtClean="0"/>
              <a:t>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293" y="1159193"/>
            <a:ext cx="11338071" cy="5421716"/>
          </a:xfrm>
        </p:spPr>
        <p:txBody>
          <a:bodyPr>
            <a:noAutofit/>
          </a:bodyPr>
          <a:lstStyle/>
          <a:p>
            <a:r>
              <a:rPr lang="ru-RU" sz="4000" dirty="0"/>
              <a:t>Написать пример командного файла, обрабатывающего любое произвольное число аргументов командной строки, в том числе превышающее десять. Например, скрипт может последовательно распечатывать значения всех переданных аргументов.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0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345488" cy="932737"/>
          </a:xfrm>
        </p:spPr>
        <p:txBody>
          <a:bodyPr/>
          <a:lstStyle/>
          <a:p>
            <a:r>
              <a:rPr lang="ru-RU" dirty="0"/>
              <a:t>Задачи выполнения: </a:t>
            </a:r>
            <a:r>
              <a:rPr lang="ru-RU" dirty="0" smtClean="0"/>
              <a:t>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385455"/>
            <a:ext cx="11116397" cy="5195454"/>
          </a:xfrm>
        </p:spPr>
        <p:txBody>
          <a:bodyPr>
            <a:normAutofit/>
          </a:bodyPr>
          <a:lstStyle/>
          <a:p>
            <a:r>
              <a:rPr lang="ru-RU" sz="3600" dirty="0"/>
              <a:t>Написать командный файл — аналог команды </a:t>
            </a:r>
            <a:r>
              <a:rPr lang="ru-RU" sz="3600" dirty="0" err="1"/>
              <a:t>ls</a:t>
            </a:r>
            <a:r>
              <a:rPr lang="ru-RU" sz="3600" dirty="0"/>
              <a:t> (без использования самой этой команды и команды </a:t>
            </a:r>
            <a:r>
              <a:rPr lang="ru-RU" sz="3600" dirty="0" err="1"/>
              <a:t>dir</a:t>
            </a:r>
            <a:r>
              <a:rPr lang="ru-RU" sz="3600" dirty="0"/>
              <a:t>). Требуется, чтобы он выдавал информацию о нужном каталоге и выводил информацию о возможностях доступа к файлам этого каталога.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888289" cy="863464"/>
          </a:xfrm>
        </p:spPr>
        <p:txBody>
          <a:bodyPr/>
          <a:lstStyle/>
          <a:p>
            <a:r>
              <a:rPr lang="ru-RU" dirty="0"/>
              <a:t>Задачи выполнения: </a:t>
            </a:r>
            <a:r>
              <a:rPr lang="ru-RU" dirty="0" smtClean="0"/>
              <a:t>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16182"/>
            <a:ext cx="11157961" cy="3962400"/>
          </a:xfrm>
        </p:spPr>
        <p:txBody>
          <a:bodyPr>
            <a:normAutofit/>
          </a:bodyPr>
          <a:lstStyle/>
          <a:p>
            <a:r>
              <a:rPr lang="ru-RU" sz="3200" dirty="0"/>
              <a:t>Написать командный файл, который получает в качестве аргумента командной строки формат файла (.</a:t>
            </a:r>
            <a:r>
              <a:rPr lang="ru-RU" sz="3200" dirty="0" err="1"/>
              <a:t>txt</a:t>
            </a:r>
            <a:r>
              <a:rPr lang="ru-RU" sz="3200" dirty="0"/>
              <a:t>, .</a:t>
            </a:r>
            <a:r>
              <a:rPr lang="ru-RU" sz="3200" dirty="0" err="1"/>
              <a:t>doc</a:t>
            </a:r>
            <a:r>
              <a:rPr lang="ru-RU" sz="3200" dirty="0"/>
              <a:t>, .</a:t>
            </a:r>
            <a:r>
              <a:rPr lang="ru-RU" sz="3200" dirty="0" err="1"/>
              <a:t>jpg</a:t>
            </a:r>
            <a:r>
              <a:rPr lang="ru-RU" sz="3200" dirty="0"/>
              <a:t>, .</a:t>
            </a:r>
            <a:r>
              <a:rPr lang="ru-RU" sz="3200" dirty="0" err="1"/>
              <a:t>pdf</a:t>
            </a:r>
            <a:r>
              <a:rPr lang="ru-RU" sz="3200" dirty="0"/>
              <a:t> и т.д.) и вычисляет количество таких файлов в указанной директории. Путь к директории также передаётся в виде аргумента командной строки.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281</Words>
  <Application>Microsoft Office PowerPoint</Application>
  <PresentationFormat>Широкоэкранный</PresentationFormat>
  <Paragraphs>31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Лабораторная работа №11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Презентация PowerPoint</vt:lpstr>
      <vt:lpstr>Цель:</vt:lpstr>
      <vt:lpstr>Задачи выполнения: №1</vt:lpstr>
      <vt:lpstr>Задачи выполнения: №2</vt:lpstr>
      <vt:lpstr>Задачи выполнения: №3</vt:lpstr>
      <vt:lpstr>Задачи выполнения: №4</vt:lpstr>
      <vt:lpstr>Результат: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Пользователь</cp:lastModifiedBy>
  <cp:revision>18</cp:revision>
  <dcterms:created xsi:type="dcterms:W3CDTF">2021-05-01T11:05:04Z</dcterms:created>
  <dcterms:modified xsi:type="dcterms:W3CDTF">2021-05-29T17:23:29Z</dcterms:modified>
</cp:coreProperties>
</file>