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C523F-6EB1-4B47-ACDF-F41B53E4C17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6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23.05.2021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23.05.2021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23.05.2021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Лабораторная работа </a:t>
            </a:r>
            <a:r>
              <a:rPr lang="ru-RU" dirty="0" smtClean="0"/>
              <a:t>№9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327" y="3906980"/>
            <a:ext cx="7342909" cy="1511373"/>
          </a:xfrm>
        </p:spPr>
        <p:txBody>
          <a:bodyPr>
            <a:noAutofit/>
          </a:bodyPr>
          <a:lstStyle/>
          <a:p>
            <a:r>
              <a:rPr lang="ru-RU" sz="2800" dirty="0" smtClean="0"/>
              <a:t>Освоение текстового редактора «</a:t>
            </a:r>
            <a:r>
              <a:rPr lang="en-US" sz="2800" dirty="0" smtClean="0"/>
              <a:t>vi</a:t>
            </a:r>
            <a:r>
              <a:rPr lang="ru-RU" sz="2800" dirty="0" smtClean="0"/>
              <a:t>»</a:t>
            </a:r>
            <a:r>
              <a:rPr lang="ru-RU" sz="2800" dirty="0" smtClean="0"/>
              <a:t>, и его использование через терминал в </a:t>
            </a:r>
            <a:r>
              <a:rPr lang="en-US" sz="2800" dirty="0" err="1" smtClean="0"/>
              <a:t>linux</a:t>
            </a:r>
            <a:endParaRPr lang="en-US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54642"/>
            <a:ext cx="9404723" cy="908774"/>
          </a:xfrm>
        </p:spPr>
        <p:txBody>
          <a:bodyPr/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955965"/>
            <a:ext cx="8946541" cy="4738254"/>
          </a:xfrm>
        </p:spPr>
        <p:txBody>
          <a:bodyPr/>
          <a:lstStyle/>
          <a:p>
            <a:r>
              <a:rPr lang="ru-RU" dirty="0" smtClean="0"/>
              <a:t>Мы выполнили все команды и нашли все необходимые данные.</a:t>
            </a:r>
          </a:p>
          <a:p>
            <a:r>
              <a:rPr lang="ru-RU" dirty="0" smtClean="0"/>
              <a:t>Вот конечный результат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021" t="6723" r="23261" b="16762"/>
          <a:stretch/>
        </p:blipFill>
        <p:spPr>
          <a:xfrm>
            <a:off x="419707" y="1864739"/>
            <a:ext cx="5444836" cy="40067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9840" t="15814" r="25936" b="18466"/>
          <a:stretch/>
        </p:blipFill>
        <p:spPr>
          <a:xfrm>
            <a:off x="6198034" y="1864739"/>
            <a:ext cx="5655961" cy="40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 smtClean="0"/>
              <a:t>&gt; </a:t>
            </a:r>
            <a:r>
              <a:rPr lang="ru-RU" dirty="0" smtClean="0"/>
              <a:t>Титульная страница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Представление выступающего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Прагматика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Цель выполнения лаб. работы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Задача </a:t>
            </a:r>
            <a:r>
              <a:rPr lang="ru-RU" dirty="0"/>
              <a:t>выполнения </a:t>
            </a:r>
            <a:r>
              <a:rPr lang="ru-RU" dirty="0" smtClean="0"/>
              <a:t>лаб. работы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Результат </a:t>
            </a:r>
            <a:r>
              <a:rPr lang="ru-RU" dirty="0"/>
              <a:t>выполнения </a:t>
            </a:r>
            <a:r>
              <a:rPr lang="ru-RU" dirty="0" smtClean="0"/>
              <a:t>лаб.  </a:t>
            </a:r>
            <a:r>
              <a:rPr lang="ru-RU" dirty="0"/>
              <a:t>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 smtClean="0"/>
              <a:t>Выполнил:  Юсупов Шухратджон Фирдавсович</a:t>
            </a:r>
            <a:br>
              <a:rPr lang="ru-RU" sz="3200" dirty="0" smtClean="0"/>
            </a:br>
            <a:r>
              <a:rPr lang="ru-RU" sz="3200" dirty="0" smtClean="0"/>
              <a:t>Факультет: Физико-математических и естественных наук</a:t>
            </a:r>
            <a:br>
              <a:rPr lang="ru-RU" sz="3200" dirty="0" smtClean="0"/>
            </a:br>
            <a:r>
              <a:rPr lang="ru-RU" sz="3200" dirty="0" smtClean="0"/>
              <a:t>Направление: Прикладная информатика (09.03.03)</a:t>
            </a:r>
            <a:br>
              <a:rPr lang="ru-RU" sz="3200" dirty="0" smtClean="0"/>
            </a:br>
            <a:r>
              <a:rPr lang="ru-RU" sz="3200" dirty="0" smtClean="0"/>
              <a:t>Группа: НПИбд-02-20</a:t>
            </a:r>
            <a:br>
              <a:rPr lang="ru-RU" sz="3200" dirty="0" smtClean="0"/>
            </a:br>
            <a:r>
              <a:rPr lang="ru-RU" sz="3200" dirty="0" smtClean="0"/>
              <a:t>Ст. Номер: 1032205329</a:t>
            </a:r>
            <a:br>
              <a:rPr lang="ru-RU" sz="3200" dirty="0" smtClean="0"/>
            </a:br>
            <a:r>
              <a:rPr lang="ru-RU" sz="3200" dirty="0" smtClean="0"/>
              <a:t>Почта </a:t>
            </a:r>
            <a:r>
              <a:rPr lang="en-US" sz="3200" dirty="0" smtClean="0"/>
              <a:t>Outlook</a:t>
            </a:r>
            <a:r>
              <a:rPr lang="ru-RU" sz="3200" dirty="0" smtClean="0"/>
              <a:t>: </a:t>
            </a:r>
            <a:r>
              <a:rPr lang="en-US" sz="3200" dirty="0"/>
              <a:t>1032205329@rudn.ru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422" y="2050473"/>
            <a:ext cx="8946541" cy="2547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Лабораторную работу делаем, </a:t>
            </a:r>
            <a:r>
              <a:rPr lang="ru-RU" sz="3600" dirty="0" smtClean="0"/>
              <a:t>чтобы</a:t>
            </a:r>
            <a:r>
              <a:rPr lang="en-US" sz="3600" dirty="0" smtClean="0"/>
              <a:t> </a:t>
            </a:r>
            <a:r>
              <a:rPr lang="ru-RU" sz="3600" dirty="0" smtClean="0"/>
              <a:t>освоить текстовый редактор «</a:t>
            </a:r>
            <a:r>
              <a:rPr lang="en-US" sz="3600" dirty="0" smtClean="0"/>
              <a:t>vi</a:t>
            </a:r>
            <a:r>
              <a:rPr lang="ru-RU" sz="3600" dirty="0" smtClean="0"/>
              <a:t>» в </a:t>
            </a:r>
            <a:r>
              <a:rPr lang="en-US" sz="3600" dirty="0" smtClean="0"/>
              <a:t>Linux</a:t>
            </a:r>
            <a:r>
              <a:rPr lang="ru-RU" sz="3600" dirty="0" smtClean="0"/>
              <a:t>. </a:t>
            </a:r>
            <a:endParaRPr lang="ru-RU" sz="36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654" y="4121726"/>
            <a:ext cx="2219326" cy="22193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68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101" y="2272146"/>
            <a:ext cx="9254835" cy="458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Познакомиться с операционной системой </a:t>
            </a:r>
            <a:r>
              <a:rPr lang="ru-RU" sz="3200" dirty="0" err="1"/>
              <a:t>Linux</a:t>
            </a:r>
            <a:r>
              <a:rPr lang="ru-RU" sz="3200" dirty="0"/>
              <a:t>. Получить практические </a:t>
            </a:r>
            <a:r>
              <a:rPr lang="ru-RU" sz="3200" dirty="0" smtClean="0"/>
              <a:t>навыки </a:t>
            </a:r>
            <a:r>
              <a:rPr lang="ru-RU" sz="3200" dirty="0"/>
              <a:t>работы с редактором </a:t>
            </a:r>
            <a:r>
              <a:rPr lang="ru-RU" sz="3200" dirty="0" err="1"/>
              <a:t>vi</a:t>
            </a:r>
            <a:r>
              <a:rPr lang="ru-RU" sz="3200" dirty="0"/>
              <a:t>, установленным по умолчанию практически во всех </a:t>
            </a:r>
            <a:r>
              <a:rPr lang="ru-RU" sz="3200" dirty="0" smtClean="0"/>
              <a:t>дистрибутивах.</a:t>
            </a:r>
            <a:endParaRPr lang="ru-RU" sz="3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1" y="4354897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983" y="233985"/>
            <a:ext cx="9404723" cy="891173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983" y="1125158"/>
            <a:ext cx="11310362" cy="555273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1. Создайте каталог с именем ~/</a:t>
            </a:r>
            <a:r>
              <a:rPr lang="ru-RU" dirty="0" err="1"/>
              <a:t>work</a:t>
            </a:r>
            <a:r>
              <a:rPr lang="ru-RU" dirty="0"/>
              <a:t>/</a:t>
            </a:r>
            <a:r>
              <a:rPr lang="ru-RU" dirty="0" err="1"/>
              <a:t>os</a:t>
            </a:r>
            <a:r>
              <a:rPr lang="ru-RU" dirty="0"/>
              <a:t>/lab06.</a:t>
            </a:r>
          </a:p>
          <a:p>
            <a:r>
              <a:rPr lang="ru-RU" dirty="0"/>
              <a:t>2. Перейдите во вновь созданный каталог.</a:t>
            </a:r>
          </a:p>
          <a:p>
            <a:r>
              <a:rPr lang="ru-RU" dirty="0"/>
              <a:t>3. Вызовите </a:t>
            </a:r>
            <a:r>
              <a:rPr lang="ru-RU" dirty="0" err="1"/>
              <a:t>vi</a:t>
            </a:r>
            <a:r>
              <a:rPr lang="ru-RU" dirty="0"/>
              <a:t> и создайте файл hello.sh</a:t>
            </a:r>
          </a:p>
          <a:p>
            <a:r>
              <a:rPr lang="ru-RU" dirty="0" err="1"/>
              <a:t>vi</a:t>
            </a:r>
            <a:r>
              <a:rPr lang="ru-RU" dirty="0"/>
              <a:t> </a:t>
            </a:r>
            <a:r>
              <a:rPr lang="ru-RU" dirty="0" smtClean="0"/>
              <a:t>hello.sh</a:t>
            </a:r>
          </a:p>
          <a:p>
            <a:r>
              <a:rPr lang="en-US" dirty="0"/>
              <a:t>4. </a:t>
            </a:r>
            <a:r>
              <a:rPr lang="en-US" dirty="0" err="1"/>
              <a:t>Нажмите</a:t>
            </a:r>
            <a:r>
              <a:rPr lang="en-US" dirty="0"/>
              <a:t> </a:t>
            </a:r>
            <a:r>
              <a:rPr lang="en-US" dirty="0" err="1"/>
              <a:t>клавишу</a:t>
            </a:r>
            <a:endParaRPr lang="en-US" dirty="0"/>
          </a:p>
          <a:p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и </a:t>
            </a:r>
            <a:r>
              <a:rPr lang="en-US" dirty="0" err="1"/>
              <a:t>вводите</a:t>
            </a:r>
            <a:r>
              <a:rPr lang="en-US" dirty="0"/>
              <a:t> </a:t>
            </a:r>
            <a:r>
              <a:rPr lang="en-US" dirty="0" err="1"/>
              <a:t>следующий</a:t>
            </a:r>
            <a:r>
              <a:rPr lang="en-US" dirty="0"/>
              <a:t> </a:t>
            </a:r>
            <a:r>
              <a:rPr lang="en-US" dirty="0" err="1"/>
              <a:t>текст</a:t>
            </a:r>
            <a:r>
              <a:rPr lang="en-US" dirty="0"/>
              <a:t>.</a:t>
            </a:r>
          </a:p>
          <a:p>
            <a:r>
              <a:rPr lang="en-US" dirty="0"/>
              <a:t>#!/bin/bash</a:t>
            </a:r>
          </a:p>
          <a:p>
            <a:r>
              <a:rPr lang="en-US" dirty="0"/>
              <a:t>HELL=Hello</a:t>
            </a:r>
          </a:p>
          <a:p>
            <a:r>
              <a:rPr lang="en-US" dirty="0"/>
              <a:t>function hello {</a:t>
            </a:r>
          </a:p>
          <a:p>
            <a:r>
              <a:rPr lang="en-US" dirty="0"/>
              <a:t>LOCAL HELLO=World</a:t>
            </a:r>
          </a:p>
          <a:p>
            <a:r>
              <a:rPr lang="en-US" dirty="0"/>
              <a:t>echo $HELLO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echo $HELLO</a:t>
            </a:r>
          </a:p>
          <a:p>
            <a:r>
              <a:rPr lang="en-US" dirty="0"/>
              <a:t>hello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99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293" y="295729"/>
            <a:ext cx="2817526" cy="863464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293" y="1159193"/>
            <a:ext cx="11338071" cy="54217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5. Нажмите клавишу </a:t>
            </a:r>
            <a:r>
              <a:rPr lang="ru-RU" dirty="0" err="1"/>
              <a:t>Esc</a:t>
            </a:r>
            <a:r>
              <a:rPr lang="ru-RU" dirty="0"/>
              <a:t> для перехода в командный режим после завершения </a:t>
            </a:r>
            <a:r>
              <a:rPr lang="ru-RU" dirty="0" smtClean="0"/>
              <a:t>ввода текста.</a:t>
            </a:r>
          </a:p>
          <a:p>
            <a:r>
              <a:rPr lang="ru-RU" dirty="0"/>
              <a:t>6. Нажмите</a:t>
            </a:r>
          </a:p>
          <a:p>
            <a:r>
              <a:rPr lang="ru-RU" dirty="0"/>
              <a:t>:</a:t>
            </a:r>
          </a:p>
          <a:p>
            <a:r>
              <a:rPr lang="ru-RU" dirty="0"/>
              <a:t>для перехода в режим последней строки и внизу вашего экрана</a:t>
            </a:r>
          </a:p>
          <a:p>
            <a:r>
              <a:rPr lang="ru-RU" dirty="0"/>
              <a:t>появится приглашение в виде двоеточия.</a:t>
            </a:r>
          </a:p>
          <a:p>
            <a:r>
              <a:rPr lang="ru-RU" dirty="0"/>
              <a:t>7. Нажмите</a:t>
            </a:r>
          </a:p>
          <a:p>
            <a:r>
              <a:rPr lang="ru-RU" dirty="0"/>
              <a:t>w (записать) и</a:t>
            </a:r>
          </a:p>
          <a:p>
            <a:r>
              <a:rPr lang="ru-RU" dirty="0"/>
              <a:t>q</a:t>
            </a:r>
          </a:p>
          <a:p>
            <a:r>
              <a:rPr lang="ru-RU" dirty="0"/>
              <a:t>(выйти), а затем нажмите клавишу </a:t>
            </a:r>
            <a:r>
              <a:rPr lang="ru-RU" dirty="0" err="1"/>
              <a:t>Enter</a:t>
            </a:r>
            <a:r>
              <a:rPr lang="ru-RU" dirty="0"/>
              <a:t> для со-</a:t>
            </a:r>
          </a:p>
          <a:p>
            <a:r>
              <a:rPr lang="ru-RU" dirty="0"/>
              <a:t>хранения вашего текста и завершения работы.</a:t>
            </a:r>
          </a:p>
          <a:p>
            <a:r>
              <a:rPr lang="ru-RU" dirty="0"/>
              <a:t>8. Сделайте файл исполняемым</a:t>
            </a:r>
          </a:p>
          <a:p>
            <a:r>
              <a:rPr lang="ru-RU" dirty="0" err="1"/>
              <a:t>chmod</a:t>
            </a:r>
            <a:r>
              <a:rPr lang="ru-RU" dirty="0"/>
              <a:t> +x hello.sh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0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581998" cy="932737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385455"/>
            <a:ext cx="11116397" cy="5195454"/>
          </a:xfrm>
        </p:spPr>
        <p:txBody>
          <a:bodyPr/>
          <a:lstStyle/>
          <a:p>
            <a:r>
              <a:rPr lang="ru-RU" dirty="0"/>
              <a:t>1. Вызовите </a:t>
            </a:r>
            <a:r>
              <a:rPr lang="ru-RU" dirty="0" err="1"/>
              <a:t>vi</a:t>
            </a:r>
            <a:r>
              <a:rPr lang="ru-RU" dirty="0"/>
              <a:t> на редактирование файла</a:t>
            </a:r>
          </a:p>
          <a:p>
            <a:r>
              <a:rPr lang="ru-RU" dirty="0" err="1"/>
              <a:t>vi</a:t>
            </a:r>
            <a:r>
              <a:rPr lang="ru-RU" dirty="0"/>
              <a:t> ~/work/os/lab06/hello.sh</a:t>
            </a:r>
          </a:p>
          <a:p>
            <a:r>
              <a:rPr lang="ru-RU" dirty="0"/>
              <a:t>2. Установите курсор в конец слова HELL второй строки.</a:t>
            </a:r>
          </a:p>
          <a:p>
            <a:r>
              <a:rPr lang="ru-RU" dirty="0"/>
              <a:t>3. Перейдите в режим вставки и замените на HELLO. Нажмите </a:t>
            </a:r>
            <a:r>
              <a:rPr lang="ru-RU" dirty="0" err="1"/>
              <a:t>Esc</a:t>
            </a:r>
            <a:r>
              <a:rPr lang="ru-RU" dirty="0"/>
              <a:t> для возврата в</a:t>
            </a:r>
          </a:p>
          <a:p>
            <a:r>
              <a:rPr lang="ru-RU" dirty="0"/>
              <a:t>командный режим.</a:t>
            </a:r>
          </a:p>
          <a:p>
            <a:r>
              <a:rPr lang="ru-RU" dirty="0"/>
              <a:t>4. Установите курсор на четвертую строку и сотрите слово LOCAL.</a:t>
            </a:r>
          </a:p>
          <a:p>
            <a:r>
              <a:rPr lang="ru-RU" dirty="0"/>
              <a:t>5. Перейдите в режим вставки и наберите следующий текст: </a:t>
            </a:r>
            <a:r>
              <a:rPr lang="ru-RU" dirty="0" err="1"/>
              <a:t>local</a:t>
            </a:r>
            <a:r>
              <a:rPr lang="ru-RU" dirty="0"/>
              <a:t>, нажмите </a:t>
            </a:r>
            <a:r>
              <a:rPr lang="ru-RU" dirty="0" err="1"/>
              <a:t>Esc</a:t>
            </a:r>
            <a:endParaRPr lang="ru-RU" dirty="0"/>
          </a:p>
          <a:p>
            <a:r>
              <a:rPr lang="ru-RU" dirty="0"/>
              <a:t>для возврата в командный режим</a:t>
            </a:r>
            <a:r>
              <a:rPr lang="ru-RU" dirty="0" smtClean="0"/>
              <a:t>.</a:t>
            </a:r>
          </a:p>
          <a:p>
            <a:r>
              <a:rPr lang="ru-RU" dirty="0"/>
              <a:t>6. Установите курсор на последней строке файла. Вставьте после неё строку, со-</a:t>
            </a:r>
          </a:p>
          <a:p>
            <a:r>
              <a:rPr lang="ru-RU" dirty="0"/>
              <a:t>держащую следующий текст: </a:t>
            </a:r>
            <a:r>
              <a:rPr lang="ru-RU" dirty="0" err="1"/>
              <a:t>echo</a:t>
            </a:r>
            <a:r>
              <a:rPr lang="ru-RU" dirty="0"/>
              <a:t> $HELLO.</a:t>
            </a:r>
          </a:p>
          <a:p>
            <a:r>
              <a:rPr lang="ru-RU" dirty="0"/>
              <a:t>7. Нажмите </a:t>
            </a:r>
            <a:r>
              <a:rPr lang="ru-RU" dirty="0" err="1"/>
              <a:t>Esc</a:t>
            </a:r>
            <a:r>
              <a:rPr lang="ru-RU" dirty="0"/>
              <a:t> для перехода в командный режим.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498871" cy="863464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63782"/>
            <a:ext cx="11157961" cy="5153891"/>
          </a:xfrm>
        </p:spPr>
        <p:txBody>
          <a:bodyPr/>
          <a:lstStyle/>
          <a:p>
            <a:r>
              <a:rPr lang="ru-RU" dirty="0"/>
              <a:t>8. Удалите последнюю строку.</a:t>
            </a:r>
          </a:p>
          <a:p>
            <a:r>
              <a:rPr lang="ru-RU" dirty="0"/>
              <a:t>9. Введите команду отмены изменений</a:t>
            </a:r>
          </a:p>
          <a:p>
            <a:r>
              <a:rPr lang="ru-RU" dirty="0"/>
              <a:t>u</a:t>
            </a:r>
          </a:p>
          <a:p>
            <a:r>
              <a:rPr lang="ru-RU" dirty="0"/>
              <a:t>для отмены последней команды.</a:t>
            </a:r>
          </a:p>
          <a:p>
            <a:r>
              <a:rPr lang="ru-RU" dirty="0"/>
              <a:t>10. Введите символ</a:t>
            </a:r>
          </a:p>
          <a:p>
            <a:r>
              <a:rPr lang="ru-RU" dirty="0"/>
              <a:t>:</a:t>
            </a:r>
          </a:p>
          <a:p>
            <a:r>
              <a:rPr lang="ru-RU" dirty="0"/>
              <a:t>для перехода в режим последней строки. Запишите </a:t>
            </a:r>
            <a:r>
              <a:rPr lang="ru-RU" dirty="0" err="1"/>
              <a:t>произ</a:t>
            </a:r>
            <a:r>
              <a:rPr lang="ru-RU" dirty="0"/>
              <a:t>-</a:t>
            </a:r>
          </a:p>
          <a:p>
            <a:r>
              <a:rPr lang="ru-RU" dirty="0"/>
              <a:t>ведённые изменения и выйдите из </a:t>
            </a:r>
            <a:r>
              <a:rPr lang="ru-RU" dirty="0" err="1"/>
              <a:t>vi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3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482</TotalTime>
  <Words>366</Words>
  <Application>Microsoft Office PowerPoint</Application>
  <PresentationFormat>Широкоэкранный</PresentationFormat>
  <Paragraphs>71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Лабораторная работа №9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Презентация PowerPoint</vt:lpstr>
      <vt:lpstr>Цель:</vt:lpstr>
      <vt:lpstr>Задачи:</vt:lpstr>
      <vt:lpstr>Задачи:</vt:lpstr>
      <vt:lpstr>Задачи:</vt:lpstr>
      <vt:lpstr>Задачи:</vt:lpstr>
      <vt:lpstr>Результат: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Пользователь</cp:lastModifiedBy>
  <cp:revision>14</cp:revision>
  <dcterms:created xsi:type="dcterms:W3CDTF">2021-05-01T11:05:04Z</dcterms:created>
  <dcterms:modified xsi:type="dcterms:W3CDTF">2021-05-22T19:25:06Z</dcterms:modified>
</cp:coreProperties>
</file>