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523F-6EB1-4B47-ACDF-F41B53E4C1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6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1741" y="1393428"/>
            <a:ext cx="7010399" cy="21045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Лабораторная работа №</a:t>
            </a:r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873" y="3990109"/>
            <a:ext cx="7342909" cy="2396835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Программирование в командном процессоре ОС UNIX. Расширенное программирование</a:t>
            </a:r>
            <a:endParaRPr lang="en-US" sz="3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 smtClean="0"/>
              <a:t>&gt; </a:t>
            </a:r>
            <a:r>
              <a:rPr lang="ru-RU" dirty="0" smtClean="0"/>
              <a:t>Титульная страница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Представление выступающего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Прагматика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Цель выполнения 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Задача </a:t>
            </a:r>
            <a:r>
              <a:rPr lang="ru-RU" dirty="0"/>
              <a:t>выполнения </a:t>
            </a:r>
            <a:r>
              <a:rPr lang="ru-RU" dirty="0" smtClean="0"/>
              <a:t>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Результат </a:t>
            </a:r>
            <a:r>
              <a:rPr lang="ru-RU" dirty="0"/>
              <a:t>выполнения </a:t>
            </a:r>
            <a:r>
              <a:rPr lang="ru-RU" dirty="0" smtClean="0"/>
              <a:t>лаб.  </a:t>
            </a:r>
            <a:r>
              <a:rPr lang="ru-RU" dirty="0"/>
              <a:t>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 smtClean="0"/>
              <a:t>Выполнил:  Юсупов Шухратджон Фирдавсович</a:t>
            </a:r>
            <a:br>
              <a:rPr lang="ru-RU" sz="3200" dirty="0" smtClean="0"/>
            </a:br>
            <a:r>
              <a:rPr lang="ru-RU" sz="3200" dirty="0" smtClean="0"/>
              <a:t>Факультет: Физико-математических и естественных наук</a:t>
            </a:r>
            <a:br>
              <a:rPr lang="ru-RU" sz="3200" dirty="0" smtClean="0"/>
            </a:br>
            <a:r>
              <a:rPr lang="ru-RU" sz="3200" dirty="0" smtClean="0"/>
              <a:t>Направление: Прикладная информатика (09.03.03)</a:t>
            </a:r>
            <a:br>
              <a:rPr lang="ru-RU" sz="3200" dirty="0" smtClean="0"/>
            </a:br>
            <a:r>
              <a:rPr lang="ru-RU" sz="3200" dirty="0" smtClean="0"/>
              <a:t>Группа: НПИбд-02-20</a:t>
            </a:r>
            <a:br>
              <a:rPr lang="ru-RU" sz="3200" dirty="0" smtClean="0"/>
            </a:br>
            <a:r>
              <a:rPr lang="ru-RU" sz="3200" dirty="0" smtClean="0"/>
              <a:t>Ст. Номер: 1032205329</a:t>
            </a:r>
            <a:br>
              <a:rPr lang="ru-RU" sz="3200" dirty="0" smtClean="0"/>
            </a:br>
            <a:r>
              <a:rPr lang="ru-RU" sz="3200" dirty="0" smtClean="0"/>
              <a:t>Почта </a:t>
            </a:r>
            <a:r>
              <a:rPr lang="en-US" sz="3200" dirty="0" smtClean="0"/>
              <a:t>Outlook</a:t>
            </a:r>
            <a:r>
              <a:rPr lang="ru-RU" sz="3200" dirty="0" smtClean="0"/>
              <a:t>: </a:t>
            </a:r>
            <a:r>
              <a:rPr lang="en-US" sz="3200" dirty="0"/>
              <a:t>1032205329@rudn.ru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4768" y="2018060"/>
            <a:ext cx="9071232" cy="21036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 smtClean="0"/>
              <a:t>Выполнение данной лабораторной работы позволит изучить основы программирования в </a:t>
            </a:r>
            <a:r>
              <a:rPr lang="en-US" sz="3600" dirty="0" smtClean="0"/>
              <a:t>OC UNIX</a:t>
            </a:r>
            <a:endParaRPr lang="ru-RU" sz="36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54" y="4121726"/>
            <a:ext cx="2219326" cy="2219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8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8518" y="1249035"/>
            <a:ext cx="2001341" cy="869904"/>
          </a:xfrm>
        </p:spPr>
        <p:txBody>
          <a:bodyPr/>
          <a:lstStyle/>
          <a:p>
            <a:pPr algn="ctr"/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19" y="2118939"/>
            <a:ext cx="10431090" cy="2092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 </a:t>
            </a:r>
            <a:endParaRPr lang="ru-RU" sz="3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1" y="4354897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983" y="233985"/>
            <a:ext cx="9404723" cy="891173"/>
          </a:xfrm>
        </p:spPr>
        <p:txBody>
          <a:bodyPr/>
          <a:lstStyle/>
          <a:p>
            <a:r>
              <a:rPr lang="ru-RU" dirty="0" smtClean="0"/>
              <a:t>Задач</a:t>
            </a:r>
            <a:r>
              <a:rPr lang="ru-RU" dirty="0" smtClean="0"/>
              <a:t>а</a:t>
            </a:r>
            <a:r>
              <a:rPr lang="ru-RU" dirty="0" smtClean="0"/>
              <a:t> </a:t>
            </a:r>
            <a:r>
              <a:rPr lang="ru-RU" dirty="0" smtClean="0"/>
              <a:t>№</a:t>
            </a:r>
            <a:r>
              <a:rPr lang="ru-RU" dirty="0" smtClean="0"/>
              <a:t>1: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983" y="1125158"/>
            <a:ext cx="11310362" cy="5552733"/>
          </a:xfrm>
        </p:spPr>
        <p:txBody>
          <a:bodyPr>
            <a:normAutofit fontScale="77500" lnSpcReduction="20000"/>
          </a:bodyPr>
          <a:lstStyle/>
          <a:p>
            <a:r>
              <a:rPr lang="ru-RU" sz="3600" dirty="0"/>
              <a:t>Написать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t2&lt;&gt;t1, также выдавая информацию о том, что ресурс используется соответствующим командным файлом (процессом). Запустить командный файл в одном виртуальном терминале в фоновом режиме, перенаправив его вывод в другой (&gt; /</a:t>
            </a:r>
            <a:r>
              <a:rPr lang="ru-RU" sz="3600" dirty="0" err="1"/>
              <a:t>dev</a:t>
            </a:r>
            <a:r>
              <a:rPr lang="ru-RU" sz="3600" dirty="0"/>
              <a:t>/</a:t>
            </a:r>
            <a:r>
              <a:rPr lang="ru-RU" sz="3600" dirty="0" err="1"/>
              <a:t>tty</a:t>
            </a:r>
            <a:r>
              <a:rPr lang="ru-RU" sz="3600" dirty="0"/>
              <a:t>#, где # — номер терминала куда перенаправляется вывод), в котором также запущен этот файл, но не фоновом, а в привилегированном режиме. Доработать программу так, чтобы имелась возможность взаимодействия трёх и более процессов.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9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292" y="295729"/>
            <a:ext cx="8816543" cy="863464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№</a:t>
            </a:r>
            <a:r>
              <a:rPr lang="ru-RU" dirty="0" smtClean="0"/>
              <a:t>2: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293" y="1159193"/>
            <a:ext cx="11338071" cy="5421716"/>
          </a:xfrm>
        </p:spPr>
        <p:txBody>
          <a:bodyPr>
            <a:noAutofit/>
          </a:bodyPr>
          <a:lstStyle/>
          <a:p>
            <a:r>
              <a:rPr lang="ru-RU" sz="2800" dirty="0"/>
              <a:t>Реализовать команду </a:t>
            </a:r>
            <a:r>
              <a:rPr lang="ru-RU" sz="2800" dirty="0" err="1"/>
              <a:t>man</a:t>
            </a:r>
            <a:r>
              <a:rPr lang="ru-RU" sz="2800" dirty="0"/>
              <a:t> с помощью командного файла. Изучите содержимое каталога /</a:t>
            </a:r>
            <a:r>
              <a:rPr lang="ru-RU" sz="2800" dirty="0" err="1"/>
              <a:t>usr</a:t>
            </a:r>
            <a:r>
              <a:rPr lang="ru-RU" sz="2800" dirty="0"/>
              <a:t>/</a:t>
            </a:r>
            <a:r>
              <a:rPr lang="ru-RU" sz="2800" dirty="0" err="1"/>
              <a:t>share</a:t>
            </a:r>
            <a:r>
              <a:rPr lang="ru-RU" sz="2800" dirty="0"/>
              <a:t>/</a:t>
            </a:r>
            <a:r>
              <a:rPr lang="ru-RU" sz="2800" dirty="0" err="1"/>
              <a:t>man</a:t>
            </a:r>
            <a:r>
              <a:rPr lang="ru-RU" sz="2800" dirty="0"/>
              <a:t>/man1.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</a:t>
            </a:r>
            <a:r>
              <a:rPr lang="ru-RU" sz="2800" dirty="0" err="1"/>
              <a:t>less</a:t>
            </a:r>
            <a:r>
              <a:rPr lang="ru-RU" sz="2800" dirty="0"/>
              <a:t>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0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345488" cy="932737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№</a:t>
            </a:r>
            <a:r>
              <a:rPr lang="ru-RU" dirty="0" smtClean="0"/>
              <a:t>3: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385455"/>
            <a:ext cx="11116397" cy="5195454"/>
          </a:xfrm>
        </p:spPr>
        <p:txBody>
          <a:bodyPr>
            <a:normAutofit/>
          </a:bodyPr>
          <a:lstStyle/>
          <a:p>
            <a:r>
              <a:rPr lang="ru-RU" sz="3600" dirty="0"/>
              <a:t>Используя встроенную переменную $RANDOM, напишите командный файл, генерирующий случайную последовательность букв латинского алфавита. Учтите, что $RANDOM выдаёт псевдослучайные числа в диапазоне от 0 до 32767.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54642"/>
            <a:ext cx="9404723" cy="908774"/>
          </a:xfrm>
        </p:spPr>
        <p:txBody>
          <a:bodyPr/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88473"/>
            <a:ext cx="8946541" cy="360218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 результате выполнения данной лабораторной работы  я изучил основы программирования в </a:t>
            </a:r>
            <a:r>
              <a:rPr lang="en-US" dirty="0" smtClean="0"/>
              <a:t>OC</a:t>
            </a:r>
            <a:r>
              <a:rPr lang="ru-RU" dirty="0"/>
              <a:t> </a:t>
            </a:r>
            <a:r>
              <a:rPr lang="en-US" dirty="0" smtClean="0"/>
              <a:t> UNIX</a:t>
            </a:r>
            <a:r>
              <a:rPr lang="ru-RU" dirty="0" smtClean="0"/>
              <a:t>, и научился писать </a:t>
            </a:r>
            <a:r>
              <a:rPr lang="ru-RU" dirty="0"/>
              <a:t>более </a:t>
            </a:r>
            <a:r>
              <a:rPr lang="ru-RU" dirty="0" smtClean="0"/>
              <a:t>сложные командные </a:t>
            </a:r>
            <a:r>
              <a:rPr lang="ru-RU" dirty="0"/>
              <a:t>файлы с использованием логических управляющих конструкций и циклов. </a:t>
            </a:r>
            <a:endParaRPr lang="ru-RU" dirty="0"/>
          </a:p>
          <a:p>
            <a:r>
              <a:rPr lang="ru-RU" sz="3200" dirty="0" smtClean="0"/>
              <a:t>Спасибо за внимание!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3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337</Words>
  <Application>Microsoft Office PowerPoint</Application>
  <PresentationFormat>Широкоэкранный</PresentationFormat>
  <Paragraphs>27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Ион</vt:lpstr>
      <vt:lpstr>Лабораторная работа №13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Презентация PowerPoint</vt:lpstr>
      <vt:lpstr>Цель:</vt:lpstr>
      <vt:lpstr>Задача №1:</vt:lpstr>
      <vt:lpstr>Задача №2:</vt:lpstr>
      <vt:lpstr>Задача №3:</vt:lpstr>
      <vt:lpstr>Результат: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Пользователь</cp:lastModifiedBy>
  <cp:revision>19</cp:revision>
  <dcterms:created xsi:type="dcterms:W3CDTF">2021-05-01T11:05:04Z</dcterms:created>
  <dcterms:modified xsi:type="dcterms:W3CDTF">2021-06-05T17:49:31Z</dcterms:modified>
</cp:coreProperties>
</file>