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8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8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5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672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7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6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4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37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1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6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3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6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3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0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05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sz="6600" dirty="0" err="1"/>
              <a:t>Лабораторная</a:t>
            </a:r>
            <a:r>
              <a:rPr sz="6600" dirty="0"/>
              <a:t> </a:t>
            </a:r>
            <a:r>
              <a:rPr sz="6600" dirty="0" err="1"/>
              <a:t>работа</a:t>
            </a:r>
            <a:r>
              <a:rPr sz="6600" dirty="0"/>
              <a:t> №3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Результат выполнения лабораторной работы для 1 случая</a:t>
            </a:r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05000"/>
            <a:ext cx="82296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Уравнение для 2 случая</a:t>
            </a:r>
          </a:p>
        </p:txBody>
      </p:sp>
      <p:pic>
        <p:nvPicPr>
          <p:cNvPr id="3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Уравнение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Результат выполнения лабораторной работы для 2 случая</a:t>
            </a:r>
          </a:p>
        </p:txBody>
      </p:sp>
      <p:pic>
        <p:nvPicPr>
          <p:cNvPr id="3" name="Picture 1" descr="image/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Изучение основ математического моделирования.</a:t>
            </a:r>
          </a:p>
          <a:p>
            <a:pPr lvl="1"/>
            <a:r>
              <a:t>Умение строить траектории движения в теории и визуализировать их.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Построение графика модели боевых действий.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Построить графики изменения численности войск армии Х и армии У для боевых действий между регулярными войсками и регулярными войсками с партизанскими отрядами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Уравнение для 1 случая</a:t>
            </a:r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95500"/>
            <a:ext cx="82296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Уравнение 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111</Words>
  <Application>Microsoft Office PowerPoint</Application>
  <PresentationFormat>Экран (4:3)</PresentationFormat>
  <Paragraphs>22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</vt:lpstr>
      <vt:lpstr>Лабораторная работа №3</vt:lpstr>
      <vt:lpstr>Прагматика выполнения лабораторной работы</vt:lpstr>
      <vt:lpstr>Прагматика выполнения лабораторной работы</vt:lpstr>
      <vt:lpstr>Цель выполнения лабораторной работы</vt:lpstr>
      <vt:lpstr>Цель выполнения лабораторной работы</vt:lpstr>
      <vt:lpstr>Задачи выполнения лабораторной работы</vt:lpstr>
      <vt:lpstr>Задачи выполнения лабораторной работы</vt:lpstr>
      <vt:lpstr>Результаты выполнения лабораторной работы</vt:lpstr>
      <vt:lpstr>Уравнение для 1 случая</vt:lpstr>
      <vt:lpstr>Результат выполнения лабораторной работы для 1 случая</vt:lpstr>
      <vt:lpstr>Уравнение для 2 случая</vt:lpstr>
      <vt:lpstr>Результат выполнения лабораторной работы для 2 случая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>Иван</dc:creator>
  <cp:keywords/>
  <cp:lastModifiedBy>Шухрат Юсупов</cp:lastModifiedBy>
  <cp:revision>2</cp:revision>
  <dcterms:created xsi:type="dcterms:W3CDTF">2021-03-27T18:00:11Z</dcterms:created>
  <dcterms:modified xsi:type="dcterms:W3CDTF">2023-02-25T19:43:04Z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26 March,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