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4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1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88A-D471-7A47-91CF-432316DF9574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188A-D471-7A47-91CF-432316DF9574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D60B-45A9-624C-97DD-51DDF3738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>
            <a:off x="6165878" y="308919"/>
            <a:ext cx="0" cy="6326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782962" y="1084264"/>
            <a:ext cx="1359243" cy="1151400"/>
            <a:chOff x="6203092" y="2955209"/>
            <a:chExt cx="1359243" cy="1151400"/>
          </a:xfrm>
        </p:grpSpPr>
        <p:sp>
          <p:nvSpPr>
            <p:cNvPr id="4" name="Can 3"/>
            <p:cNvSpPr/>
            <p:nvPr/>
          </p:nvSpPr>
          <p:spPr>
            <a:xfrm>
              <a:off x="6203092" y="3064476"/>
              <a:ext cx="795830" cy="104213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Vital DB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71363" y="2955209"/>
              <a:ext cx="790972" cy="434708"/>
              <a:chOff x="1109609" y="965771"/>
              <a:chExt cx="1253447" cy="81165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09609" y="965771"/>
                <a:ext cx="1253447" cy="81165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109609" y="1068512"/>
                <a:ext cx="1253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5" idx="0"/>
                <a:endCxn id="5" idx="2"/>
              </p:cNvCxnSpPr>
              <p:nvPr/>
            </p:nvCxnSpPr>
            <p:spPr>
              <a:xfrm>
                <a:off x="1736333" y="965771"/>
                <a:ext cx="0" cy="811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395573" y="965771"/>
                <a:ext cx="0" cy="811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071955" y="965771"/>
                <a:ext cx="0" cy="811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1964724" y="436645"/>
            <a:ext cx="1779373" cy="122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Vital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77186" y="1309809"/>
            <a:ext cx="2163473" cy="753762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88292" y="1486969"/>
            <a:ext cx="1804085" cy="345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StartServerStatsCollection</a:t>
            </a:r>
            <a:endParaRPr lang="en-US" sz="1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10891" y="2751129"/>
            <a:ext cx="4567589" cy="709149"/>
            <a:chOff x="420129" y="3010235"/>
            <a:chExt cx="4567589" cy="709149"/>
          </a:xfrm>
        </p:grpSpPr>
        <p:sp>
          <p:nvSpPr>
            <p:cNvPr id="22" name="Rectangle 21"/>
            <p:cNvSpPr/>
            <p:nvPr/>
          </p:nvSpPr>
          <p:spPr>
            <a:xfrm>
              <a:off x="420129" y="3010236"/>
              <a:ext cx="803189" cy="7091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Xen1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19329" y="314238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/>
                <a:t>……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0129" y="3010236"/>
              <a:ext cx="803189" cy="1623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XenAPI</a:t>
              </a:r>
              <a:endParaRPr lang="en-US" sz="105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01109" y="3010235"/>
              <a:ext cx="803189" cy="7091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Xen2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01109" y="3010235"/>
              <a:ext cx="803189" cy="1623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XenAPI</a:t>
              </a:r>
              <a:endParaRPr lang="en-US" sz="10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84529" y="3010235"/>
              <a:ext cx="803189" cy="7091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XenN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84529" y="3010235"/>
              <a:ext cx="803189" cy="1623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XenAPI</a:t>
              </a:r>
              <a:endParaRPr lang="en-US" sz="1050" dirty="0"/>
            </a:p>
          </p:txBody>
        </p:sp>
      </p:grpSp>
      <p:cxnSp>
        <p:nvCxnSpPr>
          <p:cNvPr id="39" name="Straight Arrow Connector 38"/>
          <p:cNvCxnSpPr>
            <a:stCxn id="21" idx="2"/>
            <a:endCxn id="22" idx="0"/>
          </p:cNvCxnSpPr>
          <p:nvPr/>
        </p:nvCxnSpPr>
        <p:spPr>
          <a:xfrm flipH="1">
            <a:off x="812486" y="1832958"/>
            <a:ext cx="2177849" cy="918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3"/>
            <a:endCxn id="5" idx="1"/>
          </p:cNvCxnSpPr>
          <p:nvPr/>
        </p:nvCxnSpPr>
        <p:spPr>
          <a:xfrm flipV="1">
            <a:off x="3892377" y="1301618"/>
            <a:ext cx="2458856" cy="3583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0" idx="0"/>
          </p:cNvCxnSpPr>
          <p:nvPr/>
        </p:nvCxnSpPr>
        <p:spPr>
          <a:xfrm flipH="1">
            <a:off x="1993466" y="1832958"/>
            <a:ext cx="996869" cy="9181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2"/>
            <a:endCxn id="32" idx="0"/>
          </p:cNvCxnSpPr>
          <p:nvPr/>
        </p:nvCxnSpPr>
        <p:spPr>
          <a:xfrm>
            <a:off x="2990335" y="1832958"/>
            <a:ext cx="1586551" cy="9181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24977" y="2198481"/>
            <a:ext cx="26321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C00000"/>
                </a:solidFill>
              </a:rPr>
              <a:t>1</a:t>
            </a:r>
            <a:endParaRPr lang="en-US" sz="120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07656" y="2198481"/>
            <a:ext cx="26321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03140" y="2198481"/>
            <a:ext cx="26321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n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19207" y="1396306"/>
            <a:ext cx="82752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2, 3 </a:t>
            </a:r>
            <a:r>
              <a:rPr lang="mr-IN" sz="1200" dirty="0" smtClean="0">
                <a:solidFill>
                  <a:srgbClr val="C00000"/>
                </a:solidFill>
              </a:rPr>
              <a:t>…</a:t>
            </a:r>
            <a:r>
              <a:rPr lang="en-US" sz="1200" dirty="0" smtClean="0">
                <a:solidFill>
                  <a:srgbClr val="C00000"/>
                </a:solidFill>
              </a:rPr>
              <a:t> n+1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663665" y="436645"/>
            <a:ext cx="1779373" cy="122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Vital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787233" y="1486969"/>
            <a:ext cx="1804085" cy="345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SneakyLoadBalancer</a:t>
            </a:r>
            <a:endParaRPr lang="en-US" sz="1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7142205" y="2751129"/>
            <a:ext cx="4567589" cy="709149"/>
            <a:chOff x="420129" y="3010235"/>
            <a:chExt cx="4567589" cy="709149"/>
          </a:xfrm>
        </p:grpSpPr>
        <p:sp>
          <p:nvSpPr>
            <p:cNvPr id="59" name="Rectangle 58"/>
            <p:cNvSpPr/>
            <p:nvPr/>
          </p:nvSpPr>
          <p:spPr>
            <a:xfrm>
              <a:off x="420129" y="3010236"/>
              <a:ext cx="803189" cy="7091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Xen1</a:t>
              </a:r>
              <a:endParaRPr 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19329" y="314238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 smtClean="0"/>
                <a:t>……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20129" y="3010236"/>
              <a:ext cx="803189" cy="1623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XenAPI</a:t>
              </a:r>
              <a:endParaRPr lang="en-US" sz="105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601109" y="3010235"/>
              <a:ext cx="803189" cy="7091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Xen2</a:t>
              </a:r>
              <a:endParaRPr lang="en-US" sz="1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1109" y="3010235"/>
              <a:ext cx="803189" cy="1623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XenAPI</a:t>
              </a:r>
              <a:endParaRPr lang="en-US" sz="105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84529" y="3010235"/>
              <a:ext cx="803189" cy="7091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XenN</a:t>
              </a:r>
              <a:endParaRPr lang="en-US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184529" y="3010235"/>
              <a:ext cx="803189" cy="1623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XenAPI</a:t>
              </a:r>
              <a:endParaRPr lang="en-US" sz="1050" dirty="0"/>
            </a:p>
          </p:txBody>
        </p:sp>
      </p:grpSp>
      <p:cxnSp>
        <p:nvCxnSpPr>
          <p:cNvPr id="67" name="Straight Arrow Connector 66"/>
          <p:cNvCxnSpPr>
            <a:stCxn id="5" idx="3"/>
            <a:endCxn id="57" idx="1"/>
          </p:cNvCxnSpPr>
          <p:nvPr/>
        </p:nvCxnSpPr>
        <p:spPr>
          <a:xfrm>
            <a:off x="7142205" y="1301618"/>
            <a:ext cx="1645028" cy="35834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2"/>
            <a:endCxn id="63" idx="0"/>
          </p:cNvCxnSpPr>
          <p:nvPr/>
        </p:nvCxnSpPr>
        <p:spPr>
          <a:xfrm flipH="1">
            <a:off x="8724780" y="1832958"/>
            <a:ext cx="964496" cy="9181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45403" y="1309809"/>
            <a:ext cx="434737" cy="276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7030A0"/>
                </a:solidFill>
              </a:rPr>
              <a:t>1, 2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088168" y="2106498"/>
            <a:ext cx="253238" cy="276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7030A0"/>
                </a:solidFill>
              </a:rPr>
              <a:t>3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5" name="Arc 74"/>
          <p:cNvSpPr/>
          <p:nvPr/>
        </p:nvSpPr>
        <p:spPr>
          <a:xfrm>
            <a:off x="812485" y="1059550"/>
            <a:ext cx="1064701" cy="979307"/>
          </a:xfrm>
          <a:prstGeom prst="arc">
            <a:avLst>
              <a:gd name="adj1" fmla="val 1581642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60640" y="899925"/>
            <a:ext cx="130572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>
                    <a:lumMod val="50000"/>
                  </a:schemeClr>
                </a:solidFill>
              </a:rPr>
              <a:t>Runs every 5 sec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42869" y="886463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v</a:t>
            </a:r>
            <a:r>
              <a:rPr lang="en-US" sz="1000" smtClean="0"/>
              <a:t>ital_xen_server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1877186" y="3855312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Collecting Server Stats</a:t>
            </a:r>
            <a:endParaRPr lang="en-US" u="sng"/>
          </a:p>
        </p:txBody>
      </p:sp>
      <p:sp>
        <p:nvSpPr>
          <p:cNvPr id="78" name="TextBox 77"/>
          <p:cNvSpPr txBox="1"/>
          <p:nvPr/>
        </p:nvSpPr>
        <p:spPr>
          <a:xfrm>
            <a:off x="8180140" y="3842294"/>
            <a:ext cx="19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Load Balancing Xen</a:t>
            </a:r>
            <a:endParaRPr lang="en-US" u="sng" dirty="0"/>
          </a:p>
        </p:txBody>
      </p:sp>
      <p:sp>
        <p:nvSpPr>
          <p:cNvPr id="80" name="TextBox 79"/>
          <p:cNvSpPr txBox="1"/>
          <p:nvPr/>
        </p:nvSpPr>
        <p:spPr>
          <a:xfrm>
            <a:off x="160639" y="4374295"/>
            <a:ext cx="5819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 smtClean="0"/>
              <a:t>StartServerStatsCollection</a:t>
            </a:r>
            <a:r>
              <a:rPr lang="en-US" sz="1600" dirty="0" smtClean="0"/>
              <a:t> runs every 5sec to fetch server stats. First it calls </a:t>
            </a:r>
            <a:r>
              <a:rPr lang="en-US" sz="1600" dirty="0" err="1" smtClean="0"/>
              <a:t>XenAPI</a:t>
            </a:r>
            <a:r>
              <a:rPr lang="en-US" sz="1600" dirty="0" smtClean="0"/>
              <a:t> on Xen1. 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r>
              <a:rPr lang="en-US" sz="1600" dirty="0" smtClean="0"/>
              <a:t>2. Calculates utilization of Xen1 and saves to table ‘</a:t>
            </a:r>
            <a:r>
              <a:rPr lang="en-US" sz="1600" dirty="0" err="1" smtClean="0"/>
              <a:t>vital_xen_server</a:t>
            </a:r>
            <a:r>
              <a:rPr lang="en-US" sz="1600" dirty="0" smtClean="0"/>
              <a:t>’</a:t>
            </a:r>
          </a:p>
          <a:p>
            <a:endParaRPr lang="en-US" sz="1600" dirty="0" smtClean="0"/>
          </a:p>
          <a:p>
            <a:r>
              <a:rPr lang="en-US" sz="1600" dirty="0" smtClean="0"/>
              <a:t>3</a:t>
            </a:r>
            <a:r>
              <a:rPr lang="mr-IN" sz="1600" dirty="0" smtClean="0"/>
              <a:t>…</a:t>
            </a:r>
            <a:r>
              <a:rPr lang="en-US" sz="1600" dirty="0" smtClean="0"/>
              <a:t>n. Does the same for all Xen servers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6426991" y="4310957"/>
            <a:ext cx="58198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When a VM has to be started for a student, the </a:t>
            </a:r>
            <a:r>
              <a:rPr lang="en-US" sz="1600" dirty="0" err="1" smtClean="0"/>
              <a:t>SneakyLoadBalancer</a:t>
            </a:r>
            <a:r>
              <a:rPr lang="en-US" sz="1600" dirty="0" smtClean="0"/>
              <a:t> will first check to see if the student has already got a VM started. If yes, picks the same </a:t>
            </a:r>
            <a:r>
              <a:rPr lang="en-US" sz="1600" dirty="0" err="1" smtClean="0"/>
              <a:t>xen</a:t>
            </a:r>
            <a:r>
              <a:rPr lang="en-US" sz="1600" dirty="0" smtClean="0"/>
              <a:t> server which has that VM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Else, </a:t>
            </a:r>
            <a:r>
              <a:rPr lang="en-US" sz="1600" dirty="0" err="1" smtClean="0"/>
              <a:t>SneakyLoadBalancer</a:t>
            </a:r>
            <a:r>
              <a:rPr lang="en-US" sz="1600" dirty="0" smtClean="0"/>
              <a:t> will pick the Xen Server with least utilization as noted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 smtClean="0"/>
              <a:t>SneakyLoadBalancer</a:t>
            </a:r>
            <a:r>
              <a:rPr lang="en-US" sz="1600" dirty="0" smtClean="0"/>
              <a:t> will transfer control to </a:t>
            </a:r>
            <a:r>
              <a:rPr lang="en-US" sz="1600" dirty="0" err="1" smtClean="0"/>
              <a:t>XenAPI</a:t>
            </a:r>
            <a:r>
              <a:rPr lang="en-US" sz="1600" dirty="0" smtClean="0"/>
              <a:t> of the picked Xen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038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148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Richie Daniel Johnson</dc:creator>
  <cp:lastModifiedBy>Richie Daniel Johnson</cp:lastModifiedBy>
  <cp:revision>8</cp:revision>
  <dcterms:created xsi:type="dcterms:W3CDTF">2017-02-18T01:07:11Z</dcterms:created>
  <dcterms:modified xsi:type="dcterms:W3CDTF">2017-02-18T19:43:42Z</dcterms:modified>
</cp:coreProperties>
</file>