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6"/>
  </p:notesMasterIdLst>
  <p:handoutMasterIdLst>
    <p:handoutMasterId r:id="rId7"/>
  </p:handoutMasterIdLst>
  <p:sldIdLst>
    <p:sldId id="391" r:id="rId2"/>
    <p:sldId id="402" r:id="rId3"/>
    <p:sldId id="403" r:id="rId4"/>
    <p:sldId id="404" r:id="rId5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4D4D"/>
    <a:srgbClr val="A6A6A6"/>
    <a:srgbClr val="FFFFFF"/>
    <a:srgbClr val="CC9966"/>
    <a:srgbClr val="FFCC33"/>
    <a:srgbClr val="336699"/>
    <a:srgbClr val="336666"/>
    <a:srgbClr val="CC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28" autoAdjust="0"/>
  </p:normalViewPr>
  <p:slideViewPr>
    <p:cSldViewPr snapToGrid="0">
      <p:cViewPr varScale="1">
        <p:scale>
          <a:sx n="156" d="100"/>
          <a:sy n="156" d="100"/>
        </p:scale>
        <p:origin x="-1194" y="-90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3438525"/>
            <a:ext cx="9144000" cy="17049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065270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2486025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 userDrawn="1"/>
        </p:nvGrpSpPr>
        <p:grpSpPr bwMode="gray">
          <a:xfrm>
            <a:off x="5733443" y="447675"/>
            <a:ext cx="371475" cy="371475"/>
            <a:chOff x="1676399" y="895350"/>
            <a:chExt cx="304800" cy="304800"/>
          </a:xfrm>
        </p:grpSpPr>
        <p:sp>
          <p:nvSpPr>
            <p:cNvPr id="112" name="Oval 111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 bwMode="gray">
          <a:xfrm>
            <a:off x="5733443" y="2638425"/>
            <a:ext cx="371475" cy="371475"/>
            <a:chOff x="2635865" y="895350"/>
            <a:chExt cx="304800" cy="304800"/>
          </a:xfrm>
        </p:grpSpPr>
        <p:sp>
          <p:nvSpPr>
            <p:cNvPr id="114" name="Oval 113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 bwMode="gray">
          <a:xfrm>
            <a:off x="5733443" y="4176205"/>
            <a:ext cx="371475" cy="371475"/>
            <a:chOff x="4075065" y="895350"/>
            <a:chExt cx="304800" cy="304800"/>
          </a:xfrm>
        </p:grpSpPr>
        <p:sp>
          <p:nvSpPr>
            <p:cNvPr id="117" name="Oval 116"/>
            <p:cNvSpPr/>
            <p:nvPr userDrawn="1"/>
          </p:nvSpPr>
          <p:spPr bwMode="gray">
            <a:xfrm>
              <a:off x="40750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4157370" y="927671"/>
              <a:ext cx="178597" cy="24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9"/>
            <p:cNvSpPr>
              <a:spLocks noEditPoints="1"/>
            </p:cNvSpPr>
            <p:nvPr userDrawn="1"/>
          </p:nvSpPr>
          <p:spPr bwMode="gray">
            <a:xfrm>
              <a:off x="4151764" y="924266"/>
              <a:ext cx="185704" cy="254796"/>
            </a:xfrm>
            <a:custGeom>
              <a:avLst/>
              <a:gdLst>
                <a:gd name="T0" fmla="*/ 211 w 536"/>
                <a:gd name="T1" fmla="*/ 341 h 737"/>
                <a:gd name="T2" fmla="*/ 210 w 536"/>
                <a:gd name="T3" fmla="*/ 340 h 737"/>
                <a:gd name="T4" fmla="*/ 205 w 536"/>
                <a:gd name="T5" fmla="*/ 341 h 737"/>
                <a:gd name="T6" fmla="*/ 204 w 536"/>
                <a:gd name="T7" fmla="*/ 343 h 737"/>
                <a:gd name="T8" fmla="*/ 203 w 536"/>
                <a:gd name="T9" fmla="*/ 344 h 737"/>
                <a:gd name="T10" fmla="*/ 182 w 536"/>
                <a:gd name="T11" fmla="*/ 374 h 737"/>
                <a:gd name="T12" fmla="*/ 161 w 536"/>
                <a:gd name="T13" fmla="*/ 721 h 737"/>
                <a:gd name="T14" fmla="*/ 204 w 536"/>
                <a:gd name="T15" fmla="*/ 737 h 737"/>
                <a:gd name="T16" fmla="*/ 204 w 536"/>
                <a:gd name="T17" fmla="*/ 737 h 737"/>
                <a:gd name="T18" fmla="*/ 247 w 536"/>
                <a:gd name="T19" fmla="*/ 721 h 737"/>
                <a:gd name="T20" fmla="*/ 221 w 536"/>
                <a:gd name="T21" fmla="*/ 353 h 737"/>
                <a:gd name="T22" fmla="*/ 211 w 536"/>
                <a:gd name="T23" fmla="*/ 341 h 737"/>
                <a:gd name="T24" fmla="*/ 166 w 536"/>
                <a:gd name="T25" fmla="*/ 316 h 737"/>
                <a:gd name="T26" fmla="*/ 139 w 536"/>
                <a:gd name="T27" fmla="*/ 321 h 737"/>
                <a:gd name="T28" fmla="*/ 98 w 536"/>
                <a:gd name="T29" fmla="*/ 353 h 737"/>
                <a:gd name="T30" fmla="*/ 3 w 536"/>
                <a:gd name="T31" fmla="*/ 567 h 737"/>
                <a:gd name="T32" fmla="*/ 5 w 536"/>
                <a:gd name="T33" fmla="*/ 584 h 737"/>
                <a:gd name="T34" fmla="*/ 21 w 536"/>
                <a:gd name="T35" fmla="*/ 579 h 737"/>
                <a:gd name="T36" fmla="*/ 189 w 536"/>
                <a:gd name="T37" fmla="*/ 340 h 737"/>
                <a:gd name="T38" fmla="*/ 166 w 536"/>
                <a:gd name="T39" fmla="*/ 316 h 737"/>
                <a:gd name="T40" fmla="*/ 524 w 536"/>
                <a:gd name="T41" fmla="*/ 329 h 737"/>
                <a:gd name="T42" fmla="*/ 233 w 536"/>
                <a:gd name="T43" fmla="*/ 302 h 737"/>
                <a:gd name="T44" fmla="*/ 233 w 536"/>
                <a:gd name="T45" fmla="*/ 313 h 737"/>
                <a:gd name="T46" fmla="*/ 222 w 536"/>
                <a:gd name="T47" fmla="*/ 333 h 737"/>
                <a:gd name="T48" fmla="*/ 242 w 536"/>
                <a:gd name="T49" fmla="*/ 356 h 737"/>
                <a:gd name="T50" fmla="*/ 289 w 536"/>
                <a:gd name="T51" fmla="*/ 375 h 737"/>
                <a:gd name="T52" fmla="*/ 522 w 536"/>
                <a:gd name="T53" fmla="*/ 350 h 737"/>
                <a:gd name="T54" fmla="*/ 536 w 536"/>
                <a:gd name="T55" fmla="*/ 340 h 737"/>
                <a:gd name="T56" fmla="*/ 524 w 536"/>
                <a:gd name="T57" fmla="*/ 329 h 737"/>
                <a:gd name="T58" fmla="*/ 177 w 536"/>
                <a:gd name="T59" fmla="*/ 282 h 737"/>
                <a:gd name="T60" fmla="*/ 205 w 536"/>
                <a:gd name="T61" fmla="*/ 274 h 737"/>
                <a:gd name="T62" fmla="*/ 211 w 536"/>
                <a:gd name="T63" fmla="*/ 276 h 737"/>
                <a:gd name="T64" fmla="*/ 220 w 536"/>
                <a:gd name="T65" fmla="*/ 249 h 737"/>
                <a:gd name="T66" fmla="*/ 213 w 536"/>
                <a:gd name="T67" fmla="*/ 199 h 737"/>
                <a:gd name="T68" fmla="*/ 75 w 536"/>
                <a:gd name="T69" fmla="*/ 9 h 737"/>
                <a:gd name="T70" fmla="*/ 59 w 536"/>
                <a:gd name="T71" fmla="*/ 2 h 737"/>
                <a:gd name="T72" fmla="*/ 56 w 536"/>
                <a:gd name="T73" fmla="*/ 18 h 737"/>
                <a:gd name="T74" fmla="*/ 177 w 536"/>
                <a:gd name="T75" fmla="*/ 282 h 737"/>
                <a:gd name="T76" fmla="*/ 190 w 536"/>
                <a:gd name="T77" fmla="*/ 339 h 737"/>
                <a:gd name="T78" fmla="*/ 189 w 536"/>
                <a:gd name="T79" fmla="*/ 340 h 737"/>
                <a:gd name="T80" fmla="*/ 190 w 536"/>
                <a:gd name="T81" fmla="*/ 340 h 737"/>
                <a:gd name="T82" fmla="*/ 190 w 536"/>
                <a:gd name="T83" fmla="*/ 339 h 737"/>
                <a:gd name="T84" fmla="*/ 203 w 536"/>
                <a:gd name="T85" fmla="*/ 285 h 737"/>
                <a:gd name="T86" fmla="*/ 177 w 536"/>
                <a:gd name="T87" fmla="*/ 304 h 737"/>
                <a:gd name="T88" fmla="*/ 196 w 536"/>
                <a:gd name="T89" fmla="*/ 330 h 737"/>
                <a:gd name="T90" fmla="*/ 222 w 536"/>
                <a:gd name="T91" fmla="*/ 311 h 737"/>
                <a:gd name="T92" fmla="*/ 203 w 536"/>
                <a:gd name="T93" fmla="*/ 285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6" h="737">
                  <a:moveTo>
                    <a:pt x="211" y="341"/>
                  </a:moveTo>
                  <a:cubicBezTo>
                    <a:pt x="211" y="341"/>
                    <a:pt x="210" y="341"/>
                    <a:pt x="210" y="340"/>
                  </a:cubicBezTo>
                  <a:cubicBezTo>
                    <a:pt x="208" y="341"/>
                    <a:pt x="207" y="341"/>
                    <a:pt x="205" y="341"/>
                  </a:cubicBezTo>
                  <a:cubicBezTo>
                    <a:pt x="205" y="342"/>
                    <a:pt x="204" y="343"/>
                    <a:pt x="204" y="343"/>
                  </a:cubicBezTo>
                  <a:cubicBezTo>
                    <a:pt x="204" y="344"/>
                    <a:pt x="203" y="344"/>
                    <a:pt x="203" y="344"/>
                  </a:cubicBezTo>
                  <a:cubicBezTo>
                    <a:pt x="182" y="374"/>
                    <a:pt x="182" y="374"/>
                    <a:pt x="182" y="374"/>
                  </a:cubicBezTo>
                  <a:cubicBezTo>
                    <a:pt x="170" y="447"/>
                    <a:pt x="161" y="582"/>
                    <a:pt x="161" y="721"/>
                  </a:cubicBezTo>
                  <a:cubicBezTo>
                    <a:pt x="161" y="731"/>
                    <a:pt x="180" y="737"/>
                    <a:pt x="204" y="737"/>
                  </a:cubicBezTo>
                  <a:cubicBezTo>
                    <a:pt x="204" y="737"/>
                    <a:pt x="204" y="737"/>
                    <a:pt x="204" y="737"/>
                  </a:cubicBezTo>
                  <a:cubicBezTo>
                    <a:pt x="227" y="737"/>
                    <a:pt x="247" y="732"/>
                    <a:pt x="247" y="721"/>
                  </a:cubicBezTo>
                  <a:cubicBezTo>
                    <a:pt x="247" y="568"/>
                    <a:pt x="236" y="420"/>
                    <a:pt x="221" y="353"/>
                  </a:cubicBezTo>
                  <a:lnTo>
                    <a:pt x="211" y="341"/>
                  </a:lnTo>
                  <a:close/>
                  <a:moveTo>
                    <a:pt x="166" y="316"/>
                  </a:moveTo>
                  <a:cubicBezTo>
                    <a:pt x="139" y="321"/>
                    <a:pt x="139" y="321"/>
                    <a:pt x="139" y="321"/>
                  </a:cubicBezTo>
                  <a:cubicBezTo>
                    <a:pt x="123" y="324"/>
                    <a:pt x="105" y="338"/>
                    <a:pt x="98" y="353"/>
                  </a:cubicBezTo>
                  <a:cubicBezTo>
                    <a:pt x="3" y="567"/>
                    <a:pt x="3" y="567"/>
                    <a:pt x="3" y="567"/>
                  </a:cubicBezTo>
                  <a:cubicBezTo>
                    <a:pt x="0" y="573"/>
                    <a:pt x="1" y="581"/>
                    <a:pt x="5" y="584"/>
                  </a:cubicBezTo>
                  <a:cubicBezTo>
                    <a:pt x="10" y="587"/>
                    <a:pt x="16" y="585"/>
                    <a:pt x="21" y="579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178" y="337"/>
                    <a:pt x="169" y="327"/>
                    <a:pt x="166" y="316"/>
                  </a:cubicBezTo>
                  <a:close/>
                  <a:moveTo>
                    <a:pt x="524" y="329"/>
                  </a:moveTo>
                  <a:cubicBezTo>
                    <a:pt x="233" y="302"/>
                    <a:pt x="233" y="302"/>
                    <a:pt x="233" y="302"/>
                  </a:cubicBezTo>
                  <a:cubicBezTo>
                    <a:pt x="233" y="306"/>
                    <a:pt x="234" y="310"/>
                    <a:pt x="233" y="313"/>
                  </a:cubicBezTo>
                  <a:cubicBezTo>
                    <a:pt x="232" y="321"/>
                    <a:pt x="228" y="328"/>
                    <a:pt x="222" y="333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52" y="368"/>
                    <a:pt x="273" y="376"/>
                    <a:pt x="289" y="375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9" y="350"/>
                    <a:pt x="535" y="345"/>
                    <a:pt x="536" y="340"/>
                  </a:cubicBezTo>
                  <a:cubicBezTo>
                    <a:pt x="536" y="335"/>
                    <a:pt x="531" y="330"/>
                    <a:pt x="524" y="329"/>
                  </a:cubicBezTo>
                  <a:close/>
                  <a:moveTo>
                    <a:pt x="177" y="282"/>
                  </a:moveTo>
                  <a:cubicBezTo>
                    <a:pt x="185" y="276"/>
                    <a:pt x="195" y="273"/>
                    <a:pt x="205" y="274"/>
                  </a:cubicBezTo>
                  <a:cubicBezTo>
                    <a:pt x="207" y="275"/>
                    <a:pt x="209" y="275"/>
                    <a:pt x="211" y="276"/>
                  </a:cubicBezTo>
                  <a:cubicBezTo>
                    <a:pt x="220" y="249"/>
                    <a:pt x="220" y="249"/>
                    <a:pt x="220" y="249"/>
                  </a:cubicBezTo>
                  <a:cubicBezTo>
                    <a:pt x="225" y="234"/>
                    <a:pt x="222" y="212"/>
                    <a:pt x="213" y="19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1" y="3"/>
                    <a:pt x="64" y="0"/>
                    <a:pt x="59" y="2"/>
                  </a:cubicBezTo>
                  <a:cubicBezTo>
                    <a:pt x="54" y="5"/>
                    <a:pt x="53" y="12"/>
                    <a:pt x="56" y="18"/>
                  </a:cubicBezTo>
                  <a:lnTo>
                    <a:pt x="177" y="282"/>
                  </a:lnTo>
                  <a:close/>
                  <a:moveTo>
                    <a:pt x="190" y="339"/>
                  </a:moveTo>
                  <a:cubicBezTo>
                    <a:pt x="189" y="340"/>
                    <a:pt x="189" y="340"/>
                    <a:pt x="189" y="340"/>
                  </a:cubicBezTo>
                  <a:cubicBezTo>
                    <a:pt x="189" y="340"/>
                    <a:pt x="189" y="340"/>
                    <a:pt x="190" y="340"/>
                  </a:cubicBezTo>
                  <a:cubicBezTo>
                    <a:pt x="190" y="340"/>
                    <a:pt x="190" y="340"/>
                    <a:pt x="190" y="339"/>
                  </a:cubicBezTo>
                  <a:close/>
                  <a:moveTo>
                    <a:pt x="203" y="285"/>
                  </a:moveTo>
                  <a:cubicBezTo>
                    <a:pt x="191" y="283"/>
                    <a:pt x="179" y="292"/>
                    <a:pt x="177" y="304"/>
                  </a:cubicBezTo>
                  <a:cubicBezTo>
                    <a:pt x="175" y="317"/>
                    <a:pt x="183" y="328"/>
                    <a:pt x="196" y="330"/>
                  </a:cubicBezTo>
                  <a:cubicBezTo>
                    <a:pt x="208" y="332"/>
                    <a:pt x="220" y="324"/>
                    <a:pt x="222" y="311"/>
                  </a:cubicBezTo>
                  <a:cubicBezTo>
                    <a:pt x="224" y="299"/>
                    <a:pt x="215" y="287"/>
                    <a:pt x="203" y="285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2624978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6328"/>
            <a:ext cx="9144000" cy="267172"/>
            <a:chOff x="0" y="4876328"/>
            <a:chExt cx="9144000" cy="267172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76328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 bwMode="gray">
          <a:xfrm>
            <a:off x="5733443" y="1465431"/>
            <a:ext cx="371475" cy="371475"/>
            <a:chOff x="5733443" y="1465431"/>
            <a:chExt cx="371475" cy="371475"/>
          </a:xfrm>
        </p:grpSpPr>
        <p:sp>
          <p:nvSpPr>
            <p:cNvPr id="113" name="Oval 112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42" name="Group 141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143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5733443" y="956553"/>
            <a:ext cx="371475" cy="371475"/>
            <a:chOff x="5733443" y="956553"/>
            <a:chExt cx="371475" cy="371475"/>
          </a:xfrm>
        </p:grpSpPr>
        <p:sp>
          <p:nvSpPr>
            <p:cNvPr id="70" name="Oval 69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1" name="Group 70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  <a:solidFill>
              <a:schemeClr val="bg1"/>
            </a:solidFill>
          </p:grpSpPr>
          <p:sp>
            <p:nvSpPr>
              <p:cNvPr id="72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84765"/>
            <a:ext cx="2667000" cy="157691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612"/>
            <a:ext cx="7019925" cy="1065745"/>
          </a:xfrm>
          <a:prstGeom prst="rect">
            <a:avLst/>
          </a:prstGeom>
        </p:spPr>
      </p:pic>
      <p:grpSp>
        <p:nvGrpSpPr>
          <p:cNvPr id="121" name="Group 120"/>
          <p:cNvGrpSpPr/>
          <p:nvPr userDrawn="1"/>
        </p:nvGrpSpPr>
        <p:grpSpPr>
          <a:xfrm>
            <a:off x="5731062" y="1974310"/>
            <a:ext cx="371475" cy="371475"/>
            <a:chOff x="5731062" y="1974310"/>
            <a:chExt cx="371475" cy="371475"/>
          </a:xfrm>
        </p:grpSpPr>
        <p:sp>
          <p:nvSpPr>
            <p:cNvPr id="122" name="Oval 121"/>
            <p:cNvSpPr/>
            <p:nvPr userDrawn="1"/>
          </p:nvSpPr>
          <p:spPr bwMode="gray">
            <a:xfrm>
              <a:off x="5731062" y="1974310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3" name="Group 122"/>
            <p:cNvGrpSpPr/>
            <p:nvPr userDrawn="1"/>
          </p:nvGrpSpPr>
          <p:grpSpPr>
            <a:xfrm>
              <a:off x="5816592" y="1990725"/>
              <a:ext cx="217750" cy="305326"/>
              <a:chOff x="5813163" y="1990725"/>
              <a:chExt cx="217750" cy="305326"/>
            </a:xfrm>
          </p:grpSpPr>
          <p:sp>
            <p:nvSpPr>
              <p:cNvPr id="124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821363" y="1990725"/>
                <a:ext cx="20955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"/>
              <p:cNvSpPr>
                <a:spLocks/>
              </p:cNvSpPr>
              <p:nvPr userDrawn="1"/>
            </p:nvSpPr>
            <p:spPr bwMode="auto">
              <a:xfrm>
                <a:off x="5837238" y="1990725"/>
                <a:ext cx="171450" cy="222250"/>
              </a:xfrm>
              <a:custGeom>
                <a:avLst/>
                <a:gdLst>
                  <a:gd name="T0" fmla="*/ 495 w 650"/>
                  <a:gd name="T1" fmla="*/ 840 h 840"/>
                  <a:gd name="T2" fmla="*/ 508 w 650"/>
                  <a:gd name="T3" fmla="*/ 838 h 840"/>
                  <a:gd name="T4" fmla="*/ 517 w 650"/>
                  <a:gd name="T5" fmla="*/ 828 h 840"/>
                  <a:gd name="T6" fmla="*/ 520 w 650"/>
                  <a:gd name="T7" fmla="*/ 820 h 840"/>
                  <a:gd name="T8" fmla="*/ 556 w 650"/>
                  <a:gd name="T9" fmla="*/ 813 h 840"/>
                  <a:gd name="T10" fmla="*/ 589 w 650"/>
                  <a:gd name="T11" fmla="*/ 796 h 840"/>
                  <a:gd name="T12" fmla="*/ 609 w 650"/>
                  <a:gd name="T13" fmla="*/ 781 h 840"/>
                  <a:gd name="T14" fmla="*/ 634 w 650"/>
                  <a:gd name="T15" fmla="*/ 747 h 840"/>
                  <a:gd name="T16" fmla="*/ 647 w 650"/>
                  <a:gd name="T17" fmla="*/ 709 h 840"/>
                  <a:gd name="T18" fmla="*/ 650 w 650"/>
                  <a:gd name="T19" fmla="*/ 141 h 840"/>
                  <a:gd name="T20" fmla="*/ 646 w 650"/>
                  <a:gd name="T21" fmla="*/ 119 h 840"/>
                  <a:gd name="T22" fmla="*/ 637 w 650"/>
                  <a:gd name="T23" fmla="*/ 99 h 840"/>
                  <a:gd name="T24" fmla="*/ 627 w 650"/>
                  <a:gd name="T25" fmla="*/ 86 h 840"/>
                  <a:gd name="T26" fmla="*/ 608 w 650"/>
                  <a:gd name="T27" fmla="*/ 73 h 840"/>
                  <a:gd name="T28" fmla="*/ 588 w 650"/>
                  <a:gd name="T29" fmla="*/ 66 h 840"/>
                  <a:gd name="T30" fmla="*/ 467 w 650"/>
                  <a:gd name="T31" fmla="*/ 42 h 840"/>
                  <a:gd name="T32" fmla="*/ 464 w 650"/>
                  <a:gd name="T33" fmla="*/ 25 h 840"/>
                  <a:gd name="T34" fmla="*/ 449 w 650"/>
                  <a:gd name="T35" fmla="*/ 7 h 840"/>
                  <a:gd name="T36" fmla="*/ 425 w 650"/>
                  <a:gd name="T37" fmla="*/ 0 h 840"/>
                  <a:gd name="T38" fmla="*/ 410 w 650"/>
                  <a:gd name="T39" fmla="*/ 4 h 840"/>
                  <a:gd name="T40" fmla="*/ 391 w 650"/>
                  <a:gd name="T41" fmla="*/ 18 h 840"/>
                  <a:gd name="T42" fmla="*/ 383 w 650"/>
                  <a:gd name="T43" fmla="*/ 42 h 840"/>
                  <a:gd name="T44" fmla="*/ 266 w 650"/>
                  <a:gd name="T45" fmla="*/ 42 h 840"/>
                  <a:gd name="T46" fmla="*/ 263 w 650"/>
                  <a:gd name="T47" fmla="*/ 25 h 840"/>
                  <a:gd name="T48" fmla="*/ 248 w 650"/>
                  <a:gd name="T49" fmla="*/ 7 h 840"/>
                  <a:gd name="T50" fmla="*/ 224 w 650"/>
                  <a:gd name="T51" fmla="*/ 0 h 840"/>
                  <a:gd name="T52" fmla="*/ 209 w 650"/>
                  <a:gd name="T53" fmla="*/ 4 h 840"/>
                  <a:gd name="T54" fmla="*/ 191 w 650"/>
                  <a:gd name="T55" fmla="*/ 18 h 840"/>
                  <a:gd name="T56" fmla="*/ 184 w 650"/>
                  <a:gd name="T57" fmla="*/ 42 h 840"/>
                  <a:gd name="T58" fmla="*/ 77 w 650"/>
                  <a:gd name="T59" fmla="*/ 64 h 840"/>
                  <a:gd name="T60" fmla="*/ 48 w 650"/>
                  <a:gd name="T61" fmla="*/ 69 h 840"/>
                  <a:gd name="T62" fmla="*/ 29 w 650"/>
                  <a:gd name="T63" fmla="*/ 81 h 840"/>
                  <a:gd name="T64" fmla="*/ 17 w 650"/>
                  <a:gd name="T65" fmla="*/ 92 h 840"/>
                  <a:gd name="T66" fmla="*/ 6 w 650"/>
                  <a:gd name="T67" fmla="*/ 112 h 840"/>
                  <a:gd name="T68" fmla="*/ 0 w 650"/>
                  <a:gd name="T69" fmla="*/ 141 h 840"/>
                  <a:gd name="T70" fmla="*/ 0 w 650"/>
                  <a:gd name="T71" fmla="*/ 696 h 840"/>
                  <a:gd name="T72" fmla="*/ 10 w 650"/>
                  <a:gd name="T73" fmla="*/ 734 h 840"/>
                  <a:gd name="T74" fmla="*/ 31 w 650"/>
                  <a:gd name="T75" fmla="*/ 770 h 840"/>
                  <a:gd name="T76" fmla="*/ 50 w 650"/>
                  <a:gd name="T77" fmla="*/ 789 h 840"/>
                  <a:gd name="T78" fmla="*/ 83 w 650"/>
                  <a:gd name="T79" fmla="*/ 809 h 840"/>
                  <a:gd name="T80" fmla="*/ 118 w 650"/>
                  <a:gd name="T81" fmla="*/ 819 h 840"/>
                  <a:gd name="T82" fmla="*/ 131 w 650"/>
                  <a:gd name="T83" fmla="*/ 825 h 840"/>
                  <a:gd name="T84" fmla="*/ 138 w 650"/>
                  <a:gd name="T85" fmla="*/ 835 h 840"/>
                  <a:gd name="T86" fmla="*/ 150 w 650"/>
                  <a:gd name="T87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840">
                    <a:moveTo>
                      <a:pt x="487" y="840"/>
                    </a:moveTo>
                    <a:lnTo>
                      <a:pt x="495" y="840"/>
                    </a:lnTo>
                    <a:lnTo>
                      <a:pt x="495" y="840"/>
                    </a:lnTo>
                    <a:lnTo>
                      <a:pt x="500" y="840"/>
                    </a:lnTo>
                    <a:lnTo>
                      <a:pt x="505" y="839"/>
                    </a:lnTo>
                    <a:lnTo>
                      <a:pt x="508" y="838"/>
                    </a:lnTo>
                    <a:lnTo>
                      <a:pt x="512" y="835"/>
                    </a:lnTo>
                    <a:lnTo>
                      <a:pt x="514" y="832"/>
                    </a:lnTo>
                    <a:lnTo>
                      <a:pt x="517" y="828"/>
                    </a:lnTo>
                    <a:lnTo>
                      <a:pt x="519" y="825"/>
                    </a:lnTo>
                    <a:lnTo>
                      <a:pt x="520" y="820"/>
                    </a:lnTo>
                    <a:lnTo>
                      <a:pt x="520" y="820"/>
                    </a:lnTo>
                    <a:lnTo>
                      <a:pt x="532" y="819"/>
                    </a:lnTo>
                    <a:lnTo>
                      <a:pt x="544" y="816"/>
                    </a:lnTo>
                    <a:lnTo>
                      <a:pt x="556" y="813"/>
                    </a:lnTo>
                    <a:lnTo>
                      <a:pt x="568" y="809"/>
                    </a:lnTo>
                    <a:lnTo>
                      <a:pt x="578" y="803"/>
                    </a:lnTo>
                    <a:lnTo>
                      <a:pt x="589" y="796"/>
                    </a:lnTo>
                    <a:lnTo>
                      <a:pt x="600" y="789"/>
                    </a:lnTo>
                    <a:lnTo>
                      <a:pt x="609" y="781"/>
                    </a:lnTo>
                    <a:lnTo>
                      <a:pt x="609" y="781"/>
                    </a:lnTo>
                    <a:lnTo>
                      <a:pt x="619" y="770"/>
                    </a:lnTo>
                    <a:lnTo>
                      <a:pt x="627" y="758"/>
                    </a:lnTo>
                    <a:lnTo>
                      <a:pt x="634" y="747"/>
                    </a:lnTo>
                    <a:lnTo>
                      <a:pt x="639" y="734"/>
                    </a:lnTo>
                    <a:lnTo>
                      <a:pt x="644" y="722"/>
                    </a:lnTo>
                    <a:lnTo>
                      <a:pt x="647" y="709"/>
                    </a:lnTo>
                    <a:lnTo>
                      <a:pt x="649" y="696"/>
                    </a:lnTo>
                    <a:lnTo>
                      <a:pt x="650" y="683"/>
                    </a:lnTo>
                    <a:lnTo>
                      <a:pt x="650" y="141"/>
                    </a:lnTo>
                    <a:lnTo>
                      <a:pt x="650" y="141"/>
                    </a:lnTo>
                    <a:lnTo>
                      <a:pt x="649" y="127"/>
                    </a:lnTo>
                    <a:lnTo>
                      <a:pt x="646" y="119"/>
                    </a:lnTo>
                    <a:lnTo>
                      <a:pt x="644" y="112"/>
                    </a:lnTo>
                    <a:lnTo>
                      <a:pt x="641" y="105"/>
                    </a:lnTo>
                    <a:lnTo>
                      <a:pt x="637" y="99"/>
                    </a:lnTo>
                    <a:lnTo>
                      <a:pt x="632" y="92"/>
                    </a:lnTo>
                    <a:lnTo>
                      <a:pt x="627" y="86"/>
                    </a:lnTo>
                    <a:lnTo>
                      <a:pt x="627" y="86"/>
                    </a:lnTo>
                    <a:lnTo>
                      <a:pt x="621" y="81"/>
                    </a:lnTo>
                    <a:lnTo>
                      <a:pt x="615" y="76"/>
                    </a:lnTo>
                    <a:lnTo>
                      <a:pt x="608" y="73"/>
                    </a:lnTo>
                    <a:lnTo>
                      <a:pt x="602" y="69"/>
                    </a:lnTo>
                    <a:lnTo>
                      <a:pt x="595" y="67"/>
                    </a:lnTo>
                    <a:lnTo>
                      <a:pt x="588" y="66"/>
                    </a:lnTo>
                    <a:lnTo>
                      <a:pt x="572" y="64"/>
                    </a:lnTo>
                    <a:lnTo>
                      <a:pt x="467" y="64"/>
                    </a:lnTo>
                    <a:lnTo>
                      <a:pt x="467" y="42"/>
                    </a:lnTo>
                    <a:lnTo>
                      <a:pt x="467" y="42"/>
                    </a:lnTo>
                    <a:lnTo>
                      <a:pt x="467" y="33"/>
                    </a:lnTo>
                    <a:lnTo>
                      <a:pt x="464" y="25"/>
                    </a:lnTo>
                    <a:lnTo>
                      <a:pt x="459" y="18"/>
                    </a:lnTo>
                    <a:lnTo>
                      <a:pt x="455" y="12"/>
                    </a:lnTo>
                    <a:lnTo>
                      <a:pt x="449" y="7"/>
                    </a:lnTo>
                    <a:lnTo>
                      <a:pt x="442" y="4"/>
                    </a:lnTo>
                    <a:lnTo>
                      <a:pt x="433" y="1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17" y="1"/>
                    </a:lnTo>
                    <a:lnTo>
                      <a:pt x="410" y="4"/>
                    </a:lnTo>
                    <a:lnTo>
                      <a:pt x="402" y="7"/>
                    </a:lnTo>
                    <a:lnTo>
                      <a:pt x="396" y="12"/>
                    </a:lnTo>
                    <a:lnTo>
                      <a:pt x="391" y="18"/>
                    </a:lnTo>
                    <a:lnTo>
                      <a:pt x="387" y="25"/>
                    </a:lnTo>
                    <a:lnTo>
                      <a:pt x="385" y="33"/>
                    </a:lnTo>
                    <a:lnTo>
                      <a:pt x="383" y="42"/>
                    </a:lnTo>
                    <a:lnTo>
                      <a:pt x="383" y="64"/>
                    </a:lnTo>
                    <a:lnTo>
                      <a:pt x="266" y="64"/>
                    </a:lnTo>
                    <a:lnTo>
                      <a:pt x="266" y="42"/>
                    </a:lnTo>
                    <a:lnTo>
                      <a:pt x="266" y="42"/>
                    </a:lnTo>
                    <a:lnTo>
                      <a:pt x="266" y="33"/>
                    </a:lnTo>
                    <a:lnTo>
                      <a:pt x="263" y="25"/>
                    </a:lnTo>
                    <a:lnTo>
                      <a:pt x="259" y="18"/>
                    </a:lnTo>
                    <a:lnTo>
                      <a:pt x="254" y="12"/>
                    </a:lnTo>
                    <a:lnTo>
                      <a:pt x="248" y="7"/>
                    </a:lnTo>
                    <a:lnTo>
                      <a:pt x="241" y="4"/>
                    </a:lnTo>
                    <a:lnTo>
                      <a:pt x="234" y="1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16" y="1"/>
                    </a:lnTo>
                    <a:lnTo>
                      <a:pt x="209" y="4"/>
                    </a:lnTo>
                    <a:lnTo>
                      <a:pt x="201" y="7"/>
                    </a:lnTo>
                    <a:lnTo>
                      <a:pt x="195" y="12"/>
                    </a:lnTo>
                    <a:lnTo>
                      <a:pt x="191" y="18"/>
                    </a:lnTo>
                    <a:lnTo>
                      <a:pt x="186" y="25"/>
                    </a:lnTo>
                    <a:lnTo>
                      <a:pt x="184" y="33"/>
                    </a:lnTo>
                    <a:lnTo>
                      <a:pt x="184" y="42"/>
                    </a:lnTo>
                    <a:lnTo>
                      <a:pt x="184" y="64"/>
                    </a:lnTo>
                    <a:lnTo>
                      <a:pt x="77" y="64"/>
                    </a:lnTo>
                    <a:lnTo>
                      <a:pt x="77" y="64"/>
                    </a:lnTo>
                    <a:lnTo>
                      <a:pt x="62" y="66"/>
                    </a:lnTo>
                    <a:lnTo>
                      <a:pt x="55" y="67"/>
                    </a:lnTo>
                    <a:lnTo>
                      <a:pt x="48" y="69"/>
                    </a:lnTo>
                    <a:lnTo>
                      <a:pt x="41" y="73"/>
                    </a:lnTo>
                    <a:lnTo>
                      <a:pt x="35" y="76"/>
                    </a:lnTo>
                    <a:lnTo>
                      <a:pt x="29" y="81"/>
                    </a:lnTo>
                    <a:lnTo>
                      <a:pt x="23" y="86"/>
                    </a:lnTo>
                    <a:lnTo>
                      <a:pt x="23" y="86"/>
                    </a:lnTo>
                    <a:lnTo>
                      <a:pt x="17" y="92"/>
                    </a:lnTo>
                    <a:lnTo>
                      <a:pt x="14" y="99"/>
                    </a:lnTo>
                    <a:lnTo>
                      <a:pt x="9" y="105"/>
                    </a:lnTo>
                    <a:lnTo>
                      <a:pt x="6" y="112"/>
                    </a:lnTo>
                    <a:lnTo>
                      <a:pt x="4" y="119"/>
                    </a:lnTo>
                    <a:lnTo>
                      <a:pt x="2" y="127"/>
                    </a:lnTo>
                    <a:lnTo>
                      <a:pt x="0" y="141"/>
                    </a:lnTo>
                    <a:lnTo>
                      <a:pt x="0" y="683"/>
                    </a:lnTo>
                    <a:lnTo>
                      <a:pt x="0" y="683"/>
                    </a:lnTo>
                    <a:lnTo>
                      <a:pt x="0" y="696"/>
                    </a:lnTo>
                    <a:lnTo>
                      <a:pt x="3" y="709"/>
                    </a:lnTo>
                    <a:lnTo>
                      <a:pt x="6" y="722"/>
                    </a:lnTo>
                    <a:lnTo>
                      <a:pt x="10" y="734"/>
                    </a:lnTo>
                    <a:lnTo>
                      <a:pt x="16" y="747"/>
                    </a:lnTo>
                    <a:lnTo>
                      <a:pt x="23" y="758"/>
                    </a:lnTo>
                    <a:lnTo>
                      <a:pt x="31" y="770"/>
                    </a:lnTo>
                    <a:lnTo>
                      <a:pt x="41" y="781"/>
                    </a:lnTo>
                    <a:lnTo>
                      <a:pt x="41" y="781"/>
                    </a:lnTo>
                    <a:lnTo>
                      <a:pt x="50" y="789"/>
                    </a:lnTo>
                    <a:lnTo>
                      <a:pt x="61" y="796"/>
                    </a:lnTo>
                    <a:lnTo>
                      <a:pt x="72" y="803"/>
                    </a:lnTo>
                    <a:lnTo>
                      <a:pt x="83" y="809"/>
                    </a:lnTo>
                    <a:lnTo>
                      <a:pt x="94" y="813"/>
                    </a:lnTo>
                    <a:lnTo>
                      <a:pt x="106" y="816"/>
                    </a:lnTo>
                    <a:lnTo>
                      <a:pt x="118" y="819"/>
                    </a:lnTo>
                    <a:lnTo>
                      <a:pt x="130" y="820"/>
                    </a:lnTo>
                    <a:lnTo>
                      <a:pt x="130" y="820"/>
                    </a:lnTo>
                    <a:lnTo>
                      <a:pt x="131" y="825"/>
                    </a:lnTo>
                    <a:lnTo>
                      <a:pt x="132" y="828"/>
                    </a:lnTo>
                    <a:lnTo>
                      <a:pt x="136" y="832"/>
                    </a:lnTo>
                    <a:lnTo>
                      <a:pt x="138" y="835"/>
                    </a:lnTo>
                    <a:lnTo>
                      <a:pt x="142" y="838"/>
                    </a:lnTo>
                    <a:lnTo>
                      <a:pt x="146" y="839"/>
                    </a:lnTo>
                    <a:lnTo>
                      <a:pt x="150" y="840"/>
                    </a:lnTo>
                    <a:lnTo>
                      <a:pt x="155" y="840"/>
                    </a:lnTo>
                    <a:lnTo>
                      <a:pt x="163" y="8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"/>
              <p:cNvSpPr>
                <a:spLocks/>
              </p:cNvSpPr>
              <p:nvPr userDrawn="1"/>
            </p:nvSpPr>
            <p:spPr bwMode="auto">
              <a:xfrm>
                <a:off x="5954713" y="2152650"/>
                <a:ext cx="36513" cy="38100"/>
              </a:xfrm>
              <a:custGeom>
                <a:avLst/>
                <a:gdLst>
                  <a:gd name="T0" fmla="*/ 71 w 143"/>
                  <a:gd name="T1" fmla="*/ 144 h 144"/>
                  <a:gd name="T2" fmla="*/ 71 w 143"/>
                  <a:gd name="T3" fmla="*/ 144 h 144"/>
                  <a:gd name="T4" fmla="*/ 64 w 143"/>
                  <a:gd name="T5" fmla="*/ 143 h 144"/>
                  <a:gd name="T6" fmla="*/ 57 w 143"/>
                  <a:gd name="T7" fmla="*/ 143 h 144"/>
                  <a:gd name="T8" fmla="*/ 44 w 143"/>
                  <a:gd name="T9" fmla="*/ 138 h 144"/>
                  <a:gd name="T10" fmla="*/ 31 w 143"/>
                  <a:gd name="T11" fmla="*/ 131 h 144"/>
                  <a:gd name="T12" fmla="*/ 20 w 143"/>
                  <a:gd name="T13" fmla="*/ 123 h 144"/>
                  <a:gd name="T14" fmla="*/ 12 w 143"/>
                  <a:gd name="T15" fmla="*/ 112 h 144"/>
                  <a:gd name="T16" fmla="*/ 6 w 143"/>
                  <a:gd name="T17" fmla="*/ 100 h 144"/>
                  <a:gd name="T18" fmla="*/ 1 w 143"/>
                  <a:gd name="T19" fmla="*/ 87 h 144"/>
                  <a:gd name="T20" fmla="*/ 0 w 143"/>
                  <a:gd name="T21" fmla="*/ 80 h 144"/>
                  <a:gd name="T22" fmla="*/ 0 w 143"/>
                  <a:gd name="T23" fmla="*/ 73 h 144"/>
                  <a:gd name="T24" fmla="*/ 0 w 143"/>
                  <a:gd name="T25" fmla="*/ 73 h 144"/>
                  <a:gd name="T26" fmla="*/ 0 w 143"/>
                  <a:gd name="T27" fmla="*/ 64 h 144"/>
                  <a:gd name="T28" fmla="*/ 1 w 143"/>
                  <a:gd name="T29" fmla="*/ 57 h 144"/>
                  <a:gd name="T30" fmla="*/ 6 w 143"/>
                  <a:gd name="T31" fmla="*/ 44 h 144"/>
                  <a:gd name="T32" fmla="*/ 12 w 143"/>
                  <a:gd name="T33" fmla="*/ 32 h 144"/>
                  <a:gd name="T34" fmla="*/ 20 w 143"/>
                  <a:gd name="T35" fmla="*/ 21 h 144"/>
                  <a:gd name="T36" fmla="*/ 31 w 143"/>
                  <a:gd name="T37" fmla="*/ 13 h 144"/>
                  <a:gd name="T38" fmla="*/ 44 w 143"/>
                  <a:gd name="T39" fmla="*/ 6 h 144"/>
                  <a:gd name="T40" fmla="*/ 57 w 143"/>
                  <a:gd name="T41" fmla="*/ 2 h 144"/>
                  <a:gd name="T42" fmla="*/ 64 w 143"/>
                  <a:gd name="T43" fmla="*/ 1 h 144"/>
                  <a:gd name="T44" fmla="*/ 71 w 143"/>
                  <a:gd name="T45" fmla="*/ 0 h 144"/>
                  <a:gd name="T46" fmla="*/ 71 w 143"/>
                  <a:gd name="T47" fmla="*/ 0 h 144"/>
                  <a:gd name="T48" fmla="*/ 78 w 143"/>
                  <a:gd name="T49" fmla="*/ 1 h 144"/>
                  <a:gd name="T50" fmla="*/ 85 w 143"/>
                  <a:gd name="T51" fmla="*/ 2 h 144"/>
                  <a:gd name="T52" fmla="*/ 99 w 143"/>
                  <a:gd name="T53" fmla="*/ 6 h 144"/>
                  <a:gd name="T54" fmla="*/ 112 w 143"/>
                  <a:gd name="T55" fmla="*/ 13 h 144"/>
                  <a:gd name="T56" fmla="*/ 122 w 143"/>
                  <a:gd name="T57" fmla="*/ 21 h 144"/>
                  <a:gd name="T58" fmla="*/ 131 w 143"/>
                  <a:gd name="T59" fmla="*/ 32 h 144"/>
                  <a:gd name="T60" fmla="*/ 137 w 143"/>
                  <a:gd name="T61" fmla="*/ 44 h 144"/>
                  <a:gd name="T62" fmla="*/ 141 w 143"/>
                  <a:gd name="T63" fmla="*/ 57 h 144"/>
                  <a:gd name="T64" fmla="*/ 143 w 143"/>
                  <a:gd name="T65" fmla="*/ 64 h 144"/>
                  <a:gd name="T66" fmla="*/ 143 w 143"/>
                  <a:gd name="T67" fmla="*/ 73 h 144"/>
                  <a:gd name="T68" fmla="*/ 143 w 143"/>
                  <a:gd name="T69" fmla="*/ 73 h 144"/>
                  <a:gd name="T70" fmla="*/ 143 w 143"/>
                  <a:gd name="T71" fmla="*/ 80 h 144"/>
                  <a:gd name="T72" fmla="*/ 141 w 143"/>
                  <a:gd name="T73" fmla="*/ 87 h 144"/>
                  <a:gd name="T74" fmla="*/ 137 w 143"/>
                  <a:gd name="T75" fmla="*/ 100 h 144"/>
                  <a:gd name="T76" fmla="*/ 131 w 143"/>
                  <a:gd name="T77" fmla="*/ 112 h 144"/>
                  <a:gd name="T78" fmla="*/ 122 w 143"/>
                  <a:gd name="T79" fmla="*/ 123 h 144"/>
                  <a:gd name="T80" fmla="*/ 112 w 143"/>
                  <a:gd name="T81" fmla="*/ 131 h 144"/>
                  <a:gd name="T82" fmla="*/ 99 w 143"/>
                  <a:gd name="T83" fmla="*/ 138 h 144"/>
                  <a:gd name="T84" fmla="*/ 85 w 143"/>
                  <a:gd name="T85" fmla="*/ 143 h 144"/>
                  <a:gd name="T86" fmla="*/ 78 w 143"/>
                  <a:gd name="T87" fmla="*/ 143 h 144"/>
                  <a:gd name="T88" fmla="*/ 71 w 143"/>
                  <a:gd name="T89" fmla="*/ 144 h 144"/>
                  <a:gd name="T90" fmla="*/ 71 w 143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4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4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9" y="6"/>
                    </a:lnTo>
                    <a:lnTo>
                      <a:pt x="112" y="13"/>
                    </a:lnTo>
                    <a:lnTo>
                      <a:pt x="122" y="21"/>
                    </a:lnTo>
                    <a:lnTo>
                      <a:pt x="131" y="32"/>
                    </a:lnTo>
                    <a:lnTo>
                      <a:pt x="137" y="44"/>
                    </a:lnTo>
                    <a:lnTo>
                      <a:pt x="141" y="57"/>
                    </a:lnTo>
                    <a:lnTo>
                      <a:pt x="143" y="64"/>
                    </a:lnTo>
                    <a:lnTo>
                      <a:pt x="143" y="73"/>
                    </a:lnTo>
                    <a:lnTo>
                      <a:pt x="143" y="73"/>
                    </a:lnTo>
                    <a:lnTo>
                      <a:pt x="143" y="80"/>
                    </a:lnTo>
                    <a:lnTo>
                      <a:pt x="141" y="87"/>
                    </a:lnTo>
                    <a:lnTo>
                      <a:pt x="137" y="100"/>
                    </a:lnTo>
                    <a:lnTo>
                      <a:pt x="131" y="112"/>
                    </a:lnTo>
                    <a:lnTo>
                      <a:pt x="122" y="123"/>
                    </a:lnTo>
                    <a:lnTo>
                      <a:pt x="112" y="131"/>
                    </a:lnTo>
                    <a:lnTo>
                      <a:pt x="99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"/>
              <p:cNvSpPr>
                <a:spLocks/>
              </p:cNvSpPr>
              <p:nvPr userDrawn="1"/>
            </p:nvSpPr>
            <p:spPr bwMode="auto">
              <a:xfrm>
                <a:off x="5880101" y="2016125"/>
                <a:ext cx="85725" cy="14288"/>
              </a:xfrm>
              <a:custGeom>
                <a:avLst/>
                <a:gdLst>
                  <a:gd name="T0" fmla="*/ 20 w 318"/>
                  <a:gd name="T1" fmla="*/ 0 h 55"/>
                  <a:gd name="T2" fmla="*/ 298 w 318"/>
                  <a:gd name="T3" fmla="*/ 0 h 55"/>
                  <a:gd name="T4" fmla="*/ 298 w 318"/>
                  <a:gd name="T5" fmla="*/ 0 h 55"/>
                  <a:gd name="T6" fmla="*/ 303 w 318"/>
                  <a:gd name="T7" fmla="*/ 1 h 55"/>
                  <a:gd name="T8" fmla="*/ 307 w 318"/>
                  <a:gd name="T9" fmla="*/ 2 h 55"/>
                  <a:gd name="T10" fmla="*/ 310 w 318"/>
                  <a:gd name="T11" fmla="*/ 4 h 55"/>
                  <a:gd name="T12" fmla="*/ 313 w 318"/>
                  <a:gd name="T13" fmla="*/ 8 h 55"/>
                  <a:gd name="T14" fmla="*/ 315 w 318"/>
                  <a:gd name="T15" fmla="*/ 12 h 55"/>
                  <a:gd name="T16" fmla="*/ 317 w 318"/>
                  <a:gd name="T17" fmla="*/ 16 h 55"/>
                  <a:gd name="T18" fmla="*/ 318 w 318"/>
                  <a:gd name="T19" fmla="*/ 22 h 55"/>
                  <a:gd name="T20" fmla="*/ 318 w 318"/>
                  <a:gd name="T21" fmla="*/ 27 h 55"/>
                  <a:gd name="T22" fmla="*/ 318 w 318"/>
                  <a:gd name="T23" fmla="*/ 27 h 55"/>
                  <a:gd name="T24" fmla="*/ 318 w 318"/>
                  <a:gd name="T25" fmla="*/ 33 h 55"/>
                  <a:gd name="T26" fmla="*/ 317 w 318"/>
                  <a:gd name="T27" fmla="*/ 38 h 55"/>
                  <a:gd name="T28" fmla="*/ 315 w 318"/>
                  <a:gd name="T29" fmla="*/ 43 h 55"/>
                  <a:gd name="T30" fmla="*/ 313 w 318"/>
                  <a:gd name="T31" fmla="*/ 46 h 55"/>
                  <a:gd name="T32" fmla="*/ 310 w 318"/>
                  <a:gd name="T33" fmla="*/ 50 h 55"/>
                  <a:gd name="T34" fmla="*/ 307 w 318"/>
                  <a:gd name="T35" fmla="*/ 52 h 55"/>
                  <a:gd name="T36" fmla="*/ 303 w 318"/>
                  <a:gd name="T37" fmla="*/ 53 h 55"/>
                  <a:gd name="T38" fmla="*/ 298 w 318"/>
                  <a:gd name="T39" fmla="*/ 55 h 55"/>
                  <a:gd name="T40" fmla="*/ 20 w 318"/>
                  <a:gd name="T41" fmla="*/ 55 h 55"/>
                  <a:gd name="T42" fmla="*/ 20 w 318"/>
                  <a:gd name="T43" fmla="*/ 55 h 55"/>
                  <a:gd name="T44" fmla="*/ 15 w 318"/>
                  <a:gd name="T45" fmla="*/ 53 h 55"/>
                  <a:gd name="T46" fmla="*/ 12 w 318"/>
                  <a:gd name="T47" fmla="*/ 52 h 55"/>
                  <a:gd name="T48" fmla="*/ 8 w 318"/>
                  <a:gd name="T49" fmla="*/ 50 h 55"/>
                  <a:gd name="T50" fmla="*/ 6 w 318"/>
                  <a:gd name="T51" fmla="*/ 46 h 55"/>
                  <a:gd name="T52" fmla="*/ 3 w 318"/>
                  <a:gd name="T53" fmla="*/ 43 h 55"/>
                  <a:gd name="T54" fmla="*/ 1 w 318"/>
                  <a:gd name="T55" fmla="*/ 38 h 55"/>
                  <a:gd name="T56" fmla="*/ 0 w 318"/>
                  <a:gd name="T57" fmla="*/ 33 h 55"/>
                  <a:gd name="T58" fmla="*/ 0 w 318"/>
                  <a:gd name="T59" fmla="*/ 27 h 55"/>
                  <a:gd name="T60" fmla="*/ 0 w 318"/>
                  <a:gd name="T61" fmla="*/ 27 h 55"/>
                  <a:gd name="T62" fmla="*/ 0 w 318"/>
                  <a:gd name="T63" fmla="*/ 22 h 55"/>
                  <a:gd name="T64" fmla="*/ 1 w 318"/>
                  <a:gd name="T65" fmla="*/ 16 h 55"/>
                  <a:gd name="T66" fmla="*/ 3 w 318"/>
                  <a:gd name="T67" fmla="*/ 12 h 55"/>
                  <a:gd name="T68" fmla="*/ 6 w 318"/>
                  <a:gd name="T69" fmla="*/ 8 h 55"/>
                  <a:gd name="T70" fmla="*/ 8 w 318"/>
                  <a:gd name="T71" fmla="*/ 4 h 55"/>
                  <a:gd name="T72" fmla="*/ 12 w 318"/>
                  <a:gd name="T73" fmla="*/ 2 h 55"/>
                  <a:gd name="T74" fmla="*/ 15 w 318"/>
                  <a:gd name="T75" fmla="*/ 1 h 55"/>
                  <a:gd name="T76" fmla="*/ 20 w 318"/>
                  <a:gd name="T77" fmla="*/ 0 h 55"/>
                  <a:gd name="T78" fmla="*/ 20 w 318"/>
                  <a:gd name="T7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8" h="55">
                    <a:moveTo>
                      <a:pt x="20" y="0"/>
                    </a:moveTo>
                    <a:lnTo>
                      <a:pt x="298" y="0"/>
                    </a:lnTo>
                    <a:lnTo>
                      <a:pt x="298" y="0"/>
                    </a:lnTo>
                    <a:lnTo>
                      <a:pt x="303" y="1"/>
                    </a:lnTo>
                    <a:lnTo>
                      <a:pt x="307" y="2"/>
                    </a:lnTo>
                    <a:lnTo>
                      <a:pt x="310" y="4"/>
                    </a:lnTo>
                    <a:lnTo>
                      <a:pt x="313" y="8"/>
                    </a:lnTo>
                    <a:lnTo>
                      <a:pt x="315" y="12"/>
                    </a:lnTo>
                    <a:lnTo>
                      <a:pt x="317" y="16"/>
                    </a:lnTo>
                    <a:lnTo>
                      <a:pt x="318" y="22"/>
                    </a:lnTo>
                    <a:lnTo>
                      <a:pt x="318" y="27"/>
                    </a:lnTo>
                    <a:lnTo>
                      <a:pt x="318" y="27"/>
                    </a:lnTo>
                    <a:lnTo>
                      <a:pt x="318" y="33"/>
                    </a:lnTo>
                    <a:lnTo>
                      <a:pt x="317" y="38"/>
                    </a:lnTo>
                    <a:lnTo>
                      <a:pt x="315" y="43"/>
                    </a:lnTo>
                    <a:lnTo>
                      <a:pt x="313" y="46"/>
                    </a:lnTo>
                    <a:lnTo>
                      <a:pt x="310" y="50"/>
                    </a:lnTo>
                    <a:lnTo>
                      <a:pt x="307" y="52"/>
                    </a:lnTo>
                    <a:lnTo>
                      <a:pt x="303" y="53"/>
                    </a:lnTo>
                    <a:lnTo>
                      <a:pt x="298" y="55"/>
                    </a:lnTo>
                    <a:lnTo>
                      <a:pt x="20" y="55"/>
                    </a:lnTo>
                    <a:lnTo>
                      <a:pt x="20" y="55"/>
                    </a:lnTo>
                    <a:lnTo>
                      <a:pt x="15" y="53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46"/>
                    </a:lnTo>
                    <a:lnTo>
                      <a:pt x="3" y="43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"/>
              <p:cNvSpPr>
                <a:spLocks/>
              </p:cNvSpPr>
              <p:nvPr userDrawn="1"/>
            </p:nvSpPr>
            <p:spPr bwMode="auto">
              <a:xfrm>
                <a:off x="5851526" y="2041525"/>
                <a:ext cx="142875" cy="69850"/>
              </a:xfrm>
              <a:custGeom>
                <a:avLst/>
                <a:gdLst>
                  <a:gd name="T0" fmla="*/ 0 w 535"/>
                  <a:gd name="T1" fmla="*/ 94 h 265"/>
                  <a:gd name="T2" fmla="*/ 0 w 535"/>
                  <a:gd name="T3" fmla="*/ 94 h 265"/>
                  <a:gd name="T4" fmla="*/ 0 w 535"/>
                  <a:gd name="T5" fmla="*/ 86 h 265"/>
                  <a:gd name="T6" fmla="*/ 2 w 535"/>
                  <a:gd name="T7" fmla="*/ 76 h 265"/>
                  <a:gd name="T8" fmla="*/ 4 w 535"/>
                  <a:gd name="T9" fmla="*/ 68 h 265"/>
                  <a:gd name="T10" fmla="*/ 8 w 535"/>
                  <a:gd name="T11" fmla="*/ 58 h 265"/>
                  <a:gd name="T12" fmla="*/ 13 w 535"/>
                  <a:gd name="T13" fmla="*/ 50 h 265"/>
                  <a:gd name="T14" fmla="*/ 19 w 535"/>
                  <a:gd name="T15" fmla="*/ 43 h 265"/>
                  <a:gd name="T16" fmla="*/ 25 w 535"/>
                  <a:gd name="T17" fmla="*/ 34 h 265"/>
                  <a:gd name="T18" fmla="*/ 33 w 535"/>
                  <a:gd name="T19" fmla="*/ 27 h 265"/>
                  <a:gd name="T20" fmla="*/ 33 w 535"/>
                  <a:gd name="T21" fmla="*/ 27 h 265"/>
                  <a:gd name="T22" fmla="*/ 41 w 535"/>
                  <a:gd name="T23" fmla="*/ 21 h 265"/>
                  <a:gd name="T24" fmla="*/ 51 w 535"/>
                  <a:gd name="T25" fmla="*/ 15 h 265"/>
                  <a:gd name="T26" fmla="*/ 60 w 535"/>
                  <a:gd name="T27" fmla="*/ 10 h 265"/>
                  <a:gd name="T28" fmla="*/ 71 w 535"/>
                  <a:gd name="T29" fmla="*/ 7 h 265"/>
                  <a:gd name="T30" fmla="*/ 80 w 535"/>
                  <a:gd name="T31" fmla="*/ 3 h 265"/>
                  <a:gd name="T32" fmla="*/ 91 w 535"/>
                  <a:gd name="T33" fmla="*/ 1 h 265"/>
                  <a:gd name="T34" fmla="*/ 103 w 535"/>
                  <a:gd name="T35" fmla="*/ 0 h 265"/>
                  <a:gd name="T36" fmla="*/ 114 w 535"/>
                  <a:gd name="T37" fmla="*/ 0 h 265"/>
                  <a:gd name="T38" fmla="*/ 421 w 535"/>
                  <a:gd name="T39" fmla="*/ 0 h 265"/>
                  <a:gd name="T40" fmla="*/ 421 w 535"/>
                  <a:gd name="T41" fmla="*/ 0 h 265"/>
                  <a:gd name="T42" fmla="*/ 431 w 535"/>
                  <a:gd name="T43" fmla="*/ 0 h 265"/>
                  <a:gd name="T44" fmla="*/ 442 w 535"/>
                  <a:gd name="T45" fmla="*/ 1 h 265"/>
                  <a:gd name="T46" fmla="*/ 453 w 535"/>
                  <a:gd name="T47" fmla="*/ 3 h 265"/>
                  <a:gd name="T48" fmla="*/ 463 w 535"/>
                  <a:gd name="T49" fmla="*/ 7 h 265"/>
                  <a:gd name="T50" fmla="*/ 474 w 535"/>
                  <a:gd name="T51" fmla="*/ 10 h 265"/>
                  <a:gd name="T52" fmla="*/ 484 w 535"/>
                  <a:gd name="T53" fmla="*/ 15 h 265"/>
                  <a:gd name="T54" fmla="*/ 493 w 535"/>
                  <a:gd name="T55" fmla="*/ 21 h 265"/>
                  <a:gd name="T56" fmla="*/ 501 w 535"/>
                  <a:gd name="T57" fmla="*/ 27 h 265"/>
                  <a:gd name="T58" fmla="*/ 501 w 535"/>
                  <a:gd name="T59" fmla="*/ 27 h 265"/>
                  <a:gd name="T60" fmla="*/ 509 w 535"/>
                  <a:gd name="T61" fmla="*/ 34 h 265"/>
                  <a:gd name="T62" fmla="*/ 516 w 535"/>
                  <a:gd name="T63" fmla="*/ 43 h 265"/>
                  <a:gd name="T64" fmla="*/ 522 w 535"/>
                  <a:gd name="T65" fmla="*/ 50 h 265"/>
                  <a:gd name="T66" fmla="*/ 526 w 535"/>
                  <a:gd name="T67" fmla="*/ 58 h 265"/>
                  <a:gd name="T68" fmla="*/ 530 w 535"/>
                  <a:gd name="T69" fmla="*/ 68 h 265"/>
                  <a:gd name="T70" fmla="*/ 532 w 535"/>
                  <a:gd name="T71" fmla="*/ 76 h 265"/>
                  <a:gd name="T72" fmla="*/ 533 w 535"/>
                  <a:gd name="T73" fmla="*/ 86 h 265"/>
                  <a:gd name="T74" fmla="*/ 535 w 535"/>
                  <a:gd name="T75" fmla="*/ 94 h 265"/>
                  <a:gd name="T76" fmla="*/ 535 w 535"/>
                  <a:gd name="T77" fmla="*/ 212 h 265"/>
                  <a:gd name="T78" fmla="*/ 535 w 535"/>
                  <a:gd name="T79" fmla="*/ 212 h 265"/>
                  <a:gd name="T80" fmla="*/ 533 w 535"/>
                  <a:gd name="T81" fmla="*/ 223 h 265"/>
                  <a:gd name="T82" fmla="*/ 530 w 535"/>
                  <a:gd name="T83" fmla="*/ 232 h 265"/>
                  <a:gd name="T84" fmla="*/ 524 w 535"/>
                  <a:gd name="T85" fmla="*/ 241 h 265"/>
                  <a:gd name="T86" fmla="*/ 516 w 535"/>
                  <a:gd name="T87" fmla="*/ 249 h 265"/>
                  <a:gd name="T88" fmla="*/ 516 w 535"/>
                  <a:gd name="T89" fmla="*/ 249 h 265"/>
                  <a:gd name="T90" fmla="*/ 506 w 535"/>
                  <a:gd name="T91" fmla="*/ 256 h 265"/>
                  <a:gd name="T92" fmla="*/ 495 w 535"/>
                  <a:gd name="T93" fmla="*/ 261 h 265"/>
                  <a:gd name="T94" fmla="*/ 484 w 535"/>
                  <a:gd name="T95" fmla="*/ 264 h 265"/>
                  <a:gd name="T96" fmla="*/ 472 w 535"/>
                  <a:gd name="T97" fmla="*/ 265 h 265"/>
                  <a:gd name="T98" fmla="*/ 63 w 535"/>
                  <a:gd name="T99" fmla="*/ 265 h 265"/>
                  <a:gd name="T100" fmla="*/ 63 w 535"/>
                  <a:gd name="T101" fmla="*/ 265 h 265"/>
                  <a:gd name="T102" fmla="*/ 51 w 535"/>
                  <a:gd name="T103" fmla="*/ 264 h 265"/>
                  <a:gd name="T104" fmla="*/ 39 w 535"/>
                  <a:gd name="T105" fmla="*/ 261 h 265"/>
                  <a:gd name="T106" fmla="*/ 28 w 535"/>
                  <a:gd name="T107" fmla="*/ 256 h 265"/>
                  <a:gd name="T108" fmla="*/ 19 w 535"/>
                  <a:gd name="T109" fmla="*/ 249 h 265"/>
                  <a:gd name="T110" fmla="*/ 19 w 535"/>
                  <a:gd name="T111" fmla="*/ 249 h 265"/>
                  <a:gd name="T112" fmla="*/ 10 w 535"/>
                  <a:gd name="T113" fmla="*/ 241 h 265"/>
                  <a:gd name="T114" fmla="*/ 4 w 535"/>
                  <a:gd name="T115" fmla="*/ 232 h 265"/>
                  <a:gd name="T116" fmla="*/ 1 w 535"/>
                  <a:gd name="T117" fmla="*/ 223 h 265"/>
                  <a:gd name="T118" fmla="*/ 0 w 535"/>
                  <a:gd name="T119" fmla="*/ 212 h 265"/>
                  <a:gd name="T120" fmla="*/ 0 w 535"/>
                  <a:gd name="T121" fmla="*/ 9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5" h="265">
                    <a:moveTo>
                      <a:pt x="0" y="94"/>
                    </a:moveTo>
                    <a:lnTo>
                      <a:pt x="0" y="94"/>
                    </a:lnTo>
                    <a:lnTo>
                      <a:pt x="0" y="86"/>
                    </a:lnTo>
                    <a:lnTo>
                      <a:pt x="2" y="76"/>
                    </a:lnTo>
                    <a:lnTo>
                      <a:pt x="4" y="68"/>
                    </a:lnTo>
                    <a:lnTo>
                      <a:pt x="8" y="58"/>
                    </a:lnTo>
                    <a:lnTo>
                      <a:pt x="13" y="50"/>
                    </a:lnTo>
                    <a:lnTo>
                      <a:pt x="19" y="43"/>
                    </a:lnTo>
                    <a:lnTo>
                      <a:pt x="25" y="34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41" y="21"/>
                    </a:lnTo>
                    <a:lnTo>
                      <a:pt x="51" y="15"/>
                    </a:lnTo>
                    <a:lnTo>
                      <a:pt x="60" y="10"/>
                    </a:lnTo>
                    <a:lnTo>
                      <a:pt x="71" y="7"/>
                    </a:lnTo>
                    <a:lnTo>
                      <a:pt x="80" y="3"/>
                    </a:lnTo>
                    <a:lnTo>
                      <a:pt x="91" y="1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421" y="0"/>
                    </a:lnTo>
                    <a:lnTo>
                      <a:pt x="421" y="0"/>
                    </a:lnTo>
                    <a:lnTo>
                      <a:pt x="431" y="0"/>
                    </a:lnTo>
                    <a:lnTo>
                      <a:pt x="442" y="1"/>
                    </a:lnTo>
                    <a:lnTo>
                      <a:pt x="453" y="3"/>
                    </a:lnTo>
                    <a:lnTo>
                      <a:pt x="463" y="7"/>
                    </a:lnTo>
                    <a:lnTo>
                      <a:pt x="474" y="10"/>
                    </a:lnTo>
                    <a:lnTo>
                      <a:pt x="484" y="15"/>
                    </a:lnTo>
                    <a:lnTo>
                      <a:pt x="493" y="21"/>
                    </a:lnTo>
                    <a:lnTo>
                      <a:pt x="501" y="27"/>
                    </a:lnTo>
                    <a:lnTo>
                      <a:pt x="501" y="27"/>
                    </a:lnTo>
                    <a:lnTo>
                      <a:pt x="509" y="34"/>
                    </a:lnTo>
                    <a:lnTo>
                      <a:pt x="516" y="43"/>
                    </a:lnTo>
                    <a:lnTo>
                      <a:pt x="522" y="50"/>
                    </a:lnTo>
                    <a:lnTo>
                      <a:pt x="526" y="58"/>
                    </a:lnTo>
                    <a:lnTo>
                      <a:pt x="530" y="68"/>
                    </a:lnTo>
                    <a:lnTo>
                      <a:pt x="532" y="76"/>
                    </a:lnTo>
                    <a:lnTo>
                      <a:pt x="533" y="86"/>
                    </a:lnTo>
                    <a:lnTo>
                      <a:pt x="535" y="94"/>
                    </a:lnTo>
                    <a:lnTo>
                      <a:pt x="535" y="212"/>
                    </a:lnTo>
                    <a:lnTo>
                      <a:pt x="535" y="212"/>
                    </a:lnTo>
                    <a:lnTo>
                      <a:pt x="533" y="223"/>
                    </a:lnTo>
                    <a:lnTo>
                      <a:pt x="530" y="232"/>
                    </a:lnTo>
                    <a:lnTo>
                      <a:pt x="524" y="241"/>
                    </a:lnTo>
                    <a:lnTo>
                      <a:pt x="516" y="249"/>
                    </a:lnTo>
                    <a:lnTo>
                      <a:pt x="516" y="249"/>
                    </a:lnTo>
                    <a:lnTo>
                      <a:pt x="506" y="256"/>
                    </a:lnTo>
                    <a:lnTo>
                      <a:pt x="495" y="261"/>
                    </a:lnTo>
                    <a:lnTo>
                      <a:pt x="484" y="264"/>
                    </a:lnTo>
                    <a:lnTo>
                      <a:pt x="472" y="265"/>
                    </a:lnTo>
                    <a:lnTo>
                      <a:pt x="63" y="265"/>
                    </a:lnTo>
                    <a:lnTo>
                      <a:pt x="63" y="265"/>
                    </a:lnTo>
                    <a:lnTo>
                      <a:pt x="51" y="264"/>
                    </a:lnTo>
                    <a:lnTo>
                      <a:pt x="39" y="261"/>
                    </a:lnTo>
                    <a:lnTo>
                      <a:pt x="28" y="256"/>
                    </a:lnTo>
                    <a:lnTo>
                      <a:pt x="19" y="249"/>
                    </a:lnTo>
                    <a:lnTo>
                      <a:pt x="19" y="249"/>
                    </a:lnTo>
                    <a:lnTo>
                      <a:pt x="10" y="241"/>
                    </a:lnTo>
                    <a:lnTo>
                      <a:pt x="4" y="232"/>
                    </a:lnTo>
                    <a:lnTo>
                      <a:pt x="1" y="223"/>
                    </a:lnTo>
                    <a:lnTo>
                      <a:pt x="0" y="212"/>
                    </a:lnTo>
                    <a:lnTo>
                      <a:pt x="0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"/>
              <p:cNvSpPr>
                <a:spLocks/>
              </p:cNvSpPr>
              <p:nvPr userDrawn="1"/>
            </p:nvSpPr>
            <p:spPr bwMode="auto">
              <a:xfrm>
                <a:off x="5854701" y="2152650"/>
                <a:ext cx="36513" cy="38100"/>
              </a:xfrm>
              <a:custGeom>
                <a:avLst/>
                <a:gdLst>
                  <a:gd name="T0" fmla="*/ 71 w 142"/>
                  <a:gd name="T1" fmla="*/ 144 h 144"/>
                  <a:gd name="T2" fmla="*/ 71 w 142"/>
                  <a:gd name="T3" fmla="*/ 144 h 144"/>
                  <a:gd name="T4" fmla="*/ 64 w 142"/>
                  <a:gd name="T5" fmla="*/ 143 h 144"/>
                  <a:gd name="T6" fmla="*/ 57 w 142"/>
                  <a:gd name="T7" fmla="*/ 143 h 144"/>
                  <a:gd name="T8" fmla="*/ 42 w 142"/>
                  <a:gd name="T9" fmla="*/ 138 h 144"/>
                  <a:gd name="T10" fmla="*/ 31 w 142"/>
                  <a:gd name="T11" fmla="*/ 131 h 144"/>
                  <a:gd name="T12" fmla="*/ 20 w 142"/>
                  <a:gd name="T13" fmla="*/ 123 h 144"/>
                  <a:gd name="T14" fmla="*/ 12 w 142"/>
                  <a:gd name="T15" fmla="*/ 112 h 144"/>
                  <a:gd name="T16" fmla="*/ 4 w 142"/>
                  <a:gd name="T17" fmla="*/ 100 h 144"/>
                  <a:gd name="T18" fmla="*/ 1 w 142"/>
                  <a:gd name="T19" fmla="*/ 87 h 144"/>
                  <a:gd name="T20" fmla="*/ 0 w 142"/>
                  <a:gd name="T21" fmla="*/ 80 h 144"/>
                  <a:gd name="T22" fmla="*/ 0 w 142"/>
                  <a:gd name="T23" fmla="*/ 73 h 144"/>
                  <a:gd name="T24" fmla="*/ 0 w 142"/>
                  <a:gd name="T25" fmla="*/ 73 h 144"/>
                  <a:gd name="T26" fmla="*/ 0 w 142"/>
                  <a:gd name="T27" fmla="*/ 64 h 144"/>
                  <a:gd name="T28" fmla="*/ 1 w 142"/>
                  <a:gd name="T29" fmla="*/ 57 h 144"/>
                  <a:gd name="T30" fmla="*/ 4 w 142"/>
                  <a:gd name="T31" fmla="*/ 44 h 144"/>
                  <a:gd name="T32" fmla="*/ 12 w 142"/>
                  <a:gd name="T33" fmla="*/ 32 h 144"/>
                  <a:gd name="T34" fmla="*/ 20 w 142"/>
                  <a:gd name="T35" fmla="*/ 21 h 144"/>
                  <a:gd name="T36" fmla="*/ 31 w 142"/>
                  <a:gd name="T37" fmla="*/ 13 h 144"/>
                  <a:gd name="T38" fmla="*/ 42 w 142"/>
                  <a:gd name="T39" fmla="*/ 6 h 144"/>
                  <a:gd name="T40" fmla="*/ 57 w 142"/>
                  <a:gd name="T41" fmla="*/ 2 h 144"/>
                  <a:gd name="T42" fmla="*/ 64 w 142"/>
                  <a:gd name="T43" fmla="*/ 1 h 144"/>
                  <a:gd name="T44" fmla="*/ 71 w 142"/>
                  <a:gd name="T45" fmla="*/ 0 h 144"/>
                  <a:gd name="T46" fmla="*/ 71 w 142"/>
                  <a:gd name="T47" fmla="*/ 0 h 144"/>
                  <a:gd name="T48" fmla="*/ 78 w 142"/>
                  <a:gd name="T49" fmla="*/ 1 h 144"/>
                  <a:gd name="T50" fmla="*/ 85 w 142"/>
                  <a:gd name="T51" fmla="*/ 2 h 144"/>
                  <a:gd name="T52" fmla="*/ 98 w 142"/>
                  <a:gd name="T53" fmla="*/ 6 h 144"/>
                  <a:gd name="T54" fmla="*/ 111 w 142"/>
                  <a:gd name="T55" fmla="*/ 13 h 144"/>
                  <a:gd name="T56" fmla="*/ 121 w 142"/>
                  <a:gd name="T57" fmla="*/ 21 h 144"/>
                  <a:gd name="T58" fmla="*/ 130 w 142"/>
                  <a:gd name="T59" fmla="*/ 32 h 144"/>
                  <a:gd name="T60" fmla="*/ 136 w 142"/>
                  <a:gd name="T61" fmla="*/ 44 h 144"/>
                  <a:gd name="T62" fmla="*/ 141 w 142"/>
                  <a:gd name="T63" fmla="*/ 57 h 144"/>
                  <a:gd name="T64" fmla="*/ 142 w 142"/>
                  <a:gd name="T65" fmla="*/ 64 h 144"/>
                  <a:gd name="T66" fmla="*/ 142 w 142"/>
                  <a:gd name="T67" fmla="*/ 73 h 144"/>
                  <a:gd name="T68" fmla="*/ 142 w 142"/>
                  <a:gd name="T69" fmla="*/ 73 h 144"/>
                  <a:gd name="T70" fmla="*/ 142 w 142"/>
                  <a:gd name="T71" fmla="*/ 80 h 144"/>
                  <a:gd name="T72" fmla="*/ 141 w 142"/>
                  <a:gd name="T73" fmla="*/ 87 h 144"/>
                  <a:gd name="T74" fmla="*/ 136 w 142"/>
                  <a:gd name="T75" fmla="*/ 100 h 144"/>
                  <a:gd name="T76" fmla="*/ 130 w 142"/>
                  <a:gd name="T77" fmla="*/ 112 h 144"/>
                  <a:gd name="T78" fmla="*/ 121 w 142"/>
                  <a:gd name="T79" fmla="*/ 123 h 144"/>
                  <a:gd name="T80" fmla="*/ 111 w 142"/>
                  <a:gd name="T81" fmla="*/ 131 h 144"/>
                  <a:gd name="T82" fmla="*/ 98 w 142"/>
                  <a:gd name="T83" fmla="*/ 138 h 144"/>
                  <a:gd name="T84" fmla="*/ 85 w 142"/>
                  <a:gd name="T85" fmla="*/ 143 h 144"/>
                  <a:gd name="T86" fmla="*/ 78 w 142"/>
                  <a:gd name="T87" fmla="*/ 143 h 144"/>
                  <a:gd name="T88" fmla="*/ 71 w 142"/>
                  <a:gd name="T89" fmla="*/ 144 h 144"/>
                  <a:gd name="T90" fmla="*/ 71 w 142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2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4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4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2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8" y="6"/>
                    </a:lnTo>
                    <a:lnTo>
                      <a:pt x="111" y="13"/>
                    </a:lnTo>
                    <a:lnTo>
                      <a:pt x="121" y="21"/>
                    </a:lnTo>
                    <a:lnTo>
                      <a:pt x="130" y="32"/>
                    </a:lnTo>
                    <a:lnTo>
                      <a:pt x="136" y="44"/>
                    </a:lnTo>
                    <a:lnTo>
                      <a:pt x="141" y="57"/>
                    </a:lnTo>
                    <a:lnTo>
                      <a:pt x="142" y="64"/>
                    </a:lnTo>
                    <a:lnTo>
                      <a:pt x="142" y="73"/>
                    </a:lnTo>
                    <a:lnTo>
                      <a:pt x="142" y="73"/>
                    </a:lnTo>
                    <a:lnTo>
                      <a:pt x="142" y="80"/>
                    </a:lnTo>
                    <a:lnTo>
                      <a:pt x="141" y="87"/>
                    </a:lnTo>
                    <a:lnTo>
                      <a:pt x="136" y="100"/>
                    </a:lnTo>
                    <a:lnTo>
                      <a:pt x="130" y="112"/>
                    </a:lnTo>
                    <a:lnTo>
                      <a:pt x="121" y="123"/>
                    </a:lnTo>
                    <a:lnTo>
                      <a:pt x="111" y="131"/>
                    </a:lnTo>
                    <a:lnTo>
                      <a:pt x="98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0" name="Group 129"/>
              <p:cNvGrpSpPr/>
              <p:nvPr userDrawn="1"/>
            </p:nvGrpSpPr>
            <p:grpSpPr>
              <a:xfrm>
                <a:off x="5813163" y="2007125"/>
                <a:ext cx="209550" cy="288926"/>
                <a:chOff x="5821363" y="1990725"/>
                <a:chExt cx="209550" cy="288926"/>
              </a:xfrm>
            </p:grpSpPr>
            <p:sp>
              <p:nvSpPr>
                <p:cNvPr id="131" name="Freeform 5"/>
                <p:cNvSpPr>
                  <a:spLocks noEditPoints="1"/>
                </p:cNvSpPr>
                <p:nvPr userDrawn="1"/>
              </p:nvSpPr>
              <p:spPr bwMode="auto">
                <a:xfrm>
                  <a:off x="5837238" y="1990725"/>
                  <a:ext cx="171450" cy="222250"/>
                </a:xfrm>
                <a:custGeom>
                  <a:avLst/>
                  <a:gdLst>
                    <a:gd name="T0" fmla="*/ 508 w 650"/>
                    <a:gd name="T1" fmla="*/ 838 h 840"/>
                    <a:gd name="T2" fmla="*/ 520 w 650"/>
                    <a:gd name="T3" fmla="*/ 820 h 840"/>
                    <a:gd name="T4" fmla="*/ 589 w 650"/>
                    <a:gd name="T5" fmla="*/ 796 h 840"/>
                    <a:gd name="T6" fmla="*/ 634 w 650"/>
                    <a:gd name="T7" fmla="*/ 747 h 840"/>
                    <a:gd name="T8" fmla="*/ 650 w 650"/>
                    <a:gd name="T9" fmla="*/ 141 h 840"/>
                    <a:gd name="T10" fmla="*/ 637 w 650"/>
                    <a:gd name="T11" fmla="*/ 99 h 840"/>
                    <a:gd name="T12" fmla="*/ 608 w 650"/>
                    <a:gd name="T13" fmla="*/ 73 h 840"/>
                    <a:gd name="T14" fmla="*/ 467 w 650"/>
                    <a:gd name="T15" fmla="*/ 42 h 840"/>
                    <a:gd name="T16" fmla="*/ 449 w 650"/>
                    <a:gd name="T17" fmla="*/ 7 h 840"/>
                    <a:gd name="T18" fmla="*/ 410 w 650"/>
                    <a:gd name="T19" fmla="*/ 4 h 840"/>
                    <a:gd name="T20" fmla="*/ 383 w 650"/>
                    <a:gd name="T21" fmla="*/ 42 h 840"/>
                    <a:gd name="T22" fmla="*/ 263 w 650"/>
                    <a:gd name="T23" fmla="*/ 25 h 840"/>
                    <a:gd name="T24" fmla="*/ 224 w 650"/>
                    <a:gd name="T25" fmla="*/ 0 h 840"/>
                    <a:gd name="T26" fmla="*/ 191 w 650"/>
                    <a:gd name="T27" fmla="*/ 18 h 840"/>
                    <a:gd name="T28" fmla="*/ 77 w 650"/>
                    <a:gd name="T29" fmla="*/ 64 h 840"/>
                    <a:gd name="T30" fmla="*/ 29 w 650"/>
                    <a:gd name="T31" fmla="*/ 81 h 840"/>
                    <a:gd name="T32" fmla="*/ 6 w 650"/>
                    <a:gd name="T33" fmla="*/ 112 h 840"/>
                    <a:gd name="T34" fmla="*/ 0 w 650"/>
                    <a:gd name="T35" fmla="*/ 696 h 840"/>
                    <a:gd name="T36" fmla="*/ 31 w 650"/>
                    <a:gd name="T37" fmla="*/ 770 h 840"/>
                    <a:gd name="T38" fmla="*/ 83 w 650"/>
                    <a:gd name="T39" fmla="*/ 809 h 840"/>
                    <a:gd name="T40" fmla="*/ 131 w 650"/>
                    <a:gd name="T41" fmla="*/ 825 h 840"/>
                    <a:gd name="T42" fmla="*/ 150 w 650"/>
                    <a:gd name="T43" fmla="*/ 840 h 840"/>
                    <a:gd name="T44" fmla="*/ 507 w 650"/>
                    <a:gd name="T45" fmla="*/ 753 h 840"/>
                    <a:gd name="T46" fmla="*/ 449 w 650"/>
                    <a:gd name="T47" fmla="*/ 710 h 840"/>
                    <a:gd name="T48" fmla="*/ 444 w 650"/>
                    <a:gd name="T49" fmla="*/ 667 h 840"/>
                    <a:gd name="T50" fmla="*/ 500 w 650"/>
                    <a:gd name="T51" fmla="*/ 612 h 840"/>
                    <a:gd name="T52" fmla="*/ 542 w 650"/>
                    <a:gd name="T53" fmla="*/ 616 h 840"/>
                    <a:gd name="T54" fmla="*/ 586 w 650"/>
                    <a:gd name="T55" fmla="*/ 674 h 840"/>
                    <a:gd name="T56" fmla="*/ 574 w 650"/>
                    <a:gd name="T57" fmla="*/ 722 h 840"/>
                    <a:gd name="T58" fmla="*/ 514 w 650"/>
                    <a:gd name="T59" fmla="*/ 754 h 840"/>
                    <a:gd name="T60" fmla="*/ 473 w 650"/>
                    <a:gd name="T61" fmla="*/ 99 h 840"/>
                    <a:gd name="T62" fmla="*/ 484 w 650"/>
                    <a:gd name="T63" fmla="*/ 124 h 840"/>
                    <a:gd name="T64" fmla="*/ 476 w 650"/>
                    <a:gd name="T65" fmla="*/ 147 h 840"/>
                    <a:gd name="T66" fmla="*/ 181 w 650"/>
                    <a:gd name="T67" fmla="*/ 150 h 840"/>
                    <a:gd name="T68" fmla="*/ 166 w 650"/>
                    <a:gd name="T69" fmla="*/ 130 h 840"/>
                    <a:gd name="T70" fmla="*/ 172 w 650"/>
                    <a:gd name="T71" fmla="*/ 105 h 840"/>
                    <a:gd name="T72" fmla="*/ 58 w 650"/>
                    <a:gd name="T73" fmla="*/ 284 h 840"/>
                    <a:gd name="T74" fmla="*/ 71 w 650"/>
                    <a:gd name="T75" fmla="*/ 240 h 840"/>
                    <a:gd name="T76" fmla="*/ 109 w 650"/>
                    <a:gd name="T77" fmla="*/ 205 h 840"/>
                    <a:gd name="T78" fmla="*/ 172 w 650"/>
                    <a:gd name="T79" fmla="*/ 190 h 840"/>
                    <a:gd name="T80" fmla="*/ 521 w 650"/>
                    <a:gd name="T81" fmla="*/ 197 h 840"/>
                    <a:gd name="T82" fmla="*/ 567 w 650"/>
                    <a:gd name="T83" fmla="*/ 224 h 840"/>
                    <a:gd name="T84" fmla="*/ 591 w 650"/>
                    <a:gd name="T85" fmla="*/ 276 h 840"/>
                    <a:gd name="T86" fmla="*/ 582 w 650"/>
                    <a:gd name="T87" fmla="*/ 431 h 840"/>
                    <a:gd name="T88" fmla="*/ 530 w 650"/>
                    <a:gd name="T89" fmla="*/ 455 h 840"/>
                    <a:gd name="T90" fmla="*/ 77 w 650"/>
                    <a:gd name="T91" fmla="*/ 439 h 840"/>
                    <a:gd name="T92" fmla="*/ 58 w 650"/>
                    <a:gd name="T93" fmla="*/ 284 h 840"/>
                    <a:gd name="T94" fmla="*/ 96 w 650"/>
                    <a:gd name="T95" fmla="*/ 741 h 840"/>
                    <a:gd name="T96" fmla="*/ 65 w 650"/>
                    <a:gd name="T97" fmla="*/ 683 h 840"/>
                    <a:gd name="T98" fmla="*/ 85 w 650"/>
                    <a:gd name="T99" fmla="*/ 631 h 840"/>
                    <a:gd name="T100" fmla="*/ 136 w 650"/>
                    <a:gd name="T101" fmla="*/ 610 h 840"/>
                    <a:gd name="T102" fmla="*/ 195 w 650"/>
                    <a:gd name="T103" fmla="*/ 642 h 840"/>
                    <a:gd name="T104" fmla="*/ 207 w 650"/>
                    <a:gd name="T105" fmla="*/ 690 h 840"/>
                    <a:gd name="T106" fmla="*/ 163 w 650"/>
                    <a:gd name="T107" fmla="*/ 748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0" h="840">
                      <a:moveTo>
                        <a:pt x="487" y="840"/>
                      </a:moveTo>
                      <a:lnTo>
                        <a:pt x="495" y="840"/>
                      </a:lnTo>
                      <a:lnTo>
                        <a:pt x="495" y="840"/>
                      </a:lnTo>
                      <a:lnTo>
                        <a:pt x="500" y="840"/>
                      </a:lnTo>
                      <a:lnTo>
                        <a:pt x="505" y="839"/>
                      </a:lnTo>
                      <a:lnTo>
                        <a:pt x="508" y="838"/>
                      </a:lnTo>
                      <a:lnTo>
                        <a:pt x="512" y="835"/>
                      </a:lnTo>
                      <a:lnTo>
                        <a:pt x="514" y="832"/>
                      </a:lnTo>
                      <a:lnTo>
                        <a:pt x="517" y="828"/>
                      </a:lnTo>
                      <a:lnTo>
                        <a:pt x="519" y="825"/>
                      </a:lnTo>
                      <a:lnTo>
                        <a:pt x="520" y="820"/>
                      </a:lnTo>
                      <a:lnTo>
                        <a:pt x="520" y="820"/>
                      </a:lnTo>
                      <a:lnTo>
                        <a:pt x="532" y="819"/>
                      </a:lnTo>
                      <a:lnTo>
                        <a:pt x="544" y="816"/>
                      </a:lnTo>
                      <a:lnTo>
                        <a:pt x="556" y="813"/>
                      </a:lnTo>
                      <a:lnTo>
                        <a:pt x="568" y="809"/>
                      </a:lnTo>
                      <a:lnTo>
                        <a:pt x="578" y="803"/>
                      </a:lnTo>
                      <a:lnTo>
                        <a:pt x="589" y="796"/>
                      </a:lnTo>
                      <a:lnTo>
                        <a:pt x="600" y="789"/>
                      </a:lnTo>
                      <a:lnTo>
                        <a:pt x="609" y="781"/>
                      </a:lnTo>
                      <a:lnTo>
                        <a:pt x="609" y="781"/>
                      </a:lnTo>
                      <a:lnTo>
                        <a:pt x="619" y="770"/>
                      </a:lnTo>
                      <a:lnTo>
                        <a:pt x="627" y="758"/>
                      </a:lnTo>
                      <a:lnTo>
                        <a:pt x="634" y="747"/>
                      </a:lnTo>
                      <a:lnTo>
                        <a:pt x="639" y="734"/>
                      </a:lnTo>
                      <a:lnTo>
                        <a:pt x="644" y="722"/>
                      </a:lnTo>
                      <a:lnTo>
                        <a:pt x="647" y="709"/>
                      </a:lnTo>
                      <a:lnTo>
                        <a:pt x="649" y="696"/>
                      </a:lnTo>
                      <a:lnTo>
                        <a:pt x="650" y="683"/>
                      </a:lnTo>
                      <a:lnTo>
                        <a:pt x="650" y="141"/>
                      </a:lnTo>
                      <a:lnTo>
                        <a:pt x="650" y="141"/>
                      </a:lnTo>
                      <a:lnTo>
                        <a:pt x="649" y="127"/>
                      </a:lnTo>
                      <a:lnTo>
                        <a:pt x="646" y="119"/>
                      </a:lnTo>
                      <a:lnTo>
                        <a:pt x="644" y="112"/>
                      </a:lnTo>
                      <a:lnTo>
                        <a:pt x="641" y="105"/>
                      </a:lnTo>
                      <a:lnTo>
                        <a:pt x="637" y="99"/>
                      </a:lnTo>
                      <a:lnTo>
                        <a:pt x="632" y="92"/>
                      </a:lnTo>
                      <a:lnTo>
                        <a:pt x="627" y="86"/>
                      </a:lnTo>
                      <a:lnTo>
                        <a:pt x="627" y="86"/>
                      </a:lnTo>
                      <a:lnTo>
                        <a:pt x="621" y="81"/>
                      </a:lnTo>
                      <a:lnTo>
                        <a:pt x="615" y="76"/>
                      </a:lnTo>
                      <a:lnTo>
                        <a:pt x="608" y="73"/>
                      </a:lnTo>
                      <a:lnTo>
                        <a:pt x="602" y="69"/>
                      </a:lnTo>
                      <a:lnTo>
                        <a:pt x="595" y="67"/>
                      </a:lnTo>
                      <a:lnTo>
                        <a:pt x="588" y="66"/>
                      </a:lnTo>
                      <a:lnTo>
                        <a:pt x="572" y="64"/>
                      </a:lnTo>
                      <a:lnTo>
                        <a:pt x="467" y="64"/>
                      </a:lnTo>
                      <a:lnTo>
                        <a:pt x="467" y="42"/>
                      </a:lnTo>
                      <a:lnTo>
                        <a:pt x="467" y="42"/>
                      </a:lnTo>
                      <a:lnTo>
                        <a:pt x="467" y="33"/>
                      </a:lnTo>
                      <a:lnTo>
                        <a:pt x="464" y="25"/>
                      </a:lnTo>
                      <a:lnTo>
                        <a:pt x="459" y="18"/>
                      </a:lnTo>
                      <a:lnTo>
                        <a:pt x="455" y="12"/>
                      </a:lnTo>
                      <a:lnTo>
                        <a:pt x="449" y="7"/>
                      </a:lnTo>
                      <a:lnTo>
                        <a:pt x="442" y="4"/>
                      </a:lnTo>
                      <a:lnTo>
                        <a:pt x="433" y="1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17" y="1"/>
                      </a:lnTo>
                      <a:lnTo>
                        <a:pt x="410" y="4"/>
                      </a:lnTo>
                      <a:lnTo>
                        <a:pt x="402" y="7"/>
                      </a:lnTo>
                      <a:lnTo>
                        <a:pt x="396" y="12"/>
                      </a:lnTo>
                      <a:lnTo>
                        <a:pt x="391" y="18"/>
                      </a:lnTo>
                      <a:lnTo>
                        <a:pt x="387" y="25"/>
                      </a:lnTo>
                      <a:lnTo>
                        <a:pt x="385" y="33"/>
                      </a:lnTo>
                      <a:lnTo>
                        <a:pt x="383" y="42"/>
                      </a:lnTo>
                      <a:lnTo>
                        <a:pt x="383" y="64"/>
                      </a:lnTo>
                      <a:lnTo>
                        <a:pt x="266" y="64"/>
                      </a:lnTo>
                      <a:lnTo>
                        <a:pt x="266" y="42"/>
                      </a:lnTo>
                      <a:lnTo>
                        <a:pt x="266" y="42"/>
                      </a:lnTo>
                      <a:lnTo>
                        <a:pt x="266" y="33"/>
                      </a:lnTo>
                      <a:lnTo>
                        <a:pt x="263" y="25"/>
                      </a:lnTo>
                      <a:lnTo>
                        <a:pt x="259" y="18"/>
                      </a:lnTo>
                      <a:lnTo>
                        <a:pt x="254" y="12"/>
                      </a:lnTo>
                      <a:lnTo>
                        <a:pt x="248" y="7"/>
                      </a:lnTo>
                      <a:lnTo>
                        <a:pt x="241" y="4"/>
                      </a:lnTo>
                      <a:lnTo>
                        <a:pt x="234" y="1"/>
                      </a:ln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16" y="1"/>
                      </a:lnTo>
                      <a:lnTo>
                        <a:pt x="209" y="4"/>
                      </a:lnTo>
                      <a:lnTo>
                        <a:pt x="201" y="7"/>
                      </a:lnTo>
                      <a:lnTo>
                        <a:pt x="195" y="12"/>
                      </a:lnTo>
                      <a:lnTo>
                        <a:pt x="191" y="18"/>
                      </a:lnTo>
                      <a:lnTo>
                        <a:pt x="186" y="25"/>
                      </a:lnTo>
                      <a:lnTo>
                        <a:pt x="184" y="33"/>
                      </a:lnTo>
                      <a:lnTo>
                        <a:pt x="184" y="42"/>
                      </a:lnTo>
                      <a:lnTo>
                        <a:pt x="184" y="64"/>
                      </a:lnTo>
                      <a:lnTo>
                        <a:pt x="77" y="64"/>
                      </a:lnTo>
                      <a:lnTo>
                        <a:pt x="77" y="64"/>
                      </a:lnTo>
                      <a:lnTo>
                        <a:pt x="62" y="66"/>
                      </a:lnTo>
                      <a:lnTo>
                        <a:pt x="55" y="67"/>
                      </a:lnTo>
                      <a:lnTo>
                        <a:pt x="48" y="69"/>
                      </a:lnTo>
                      <a:lnTo>
                        <a:pt x="41" y="73"/>
                      </a:lnTo>
                      <a:lnTo>
                        <a:pt x="35" y="76"/>
                      </a:lnTo>
                      <a:lnTo>
                        <a:pt x="29" y="81"/>
                      </a:lnTo>
                      <a:lnTo>
                        <a:pt x="23" y="86"/>
                      </a:lnTo>
                      <a:lnTo>
                        <a:pt x="23" y="86"/>
                      </a:lnTo>
                      <a:lnTo>
                        <a:pt x="17" y="92"/>
                      </a:lnTo>
                      <a:lnTo>
                        <a:pt x="14" y="99"/>
                      </a:lnTo>
                      <a:lnTo>
                        <a:pt x="9" y="105"/>
                      </a:lnTo>
                      <a:lnTo>
                        <a:pt x="6" y="112"/>
                      </a:lnTo>
                      <a:lnTo>
                        <a:pt x="4" y="119"/>
                      </a:lnTo>
                      <a:lnTo>
                        <a:pt x="2" y="127"/>
                      </a:lnTo>
                      <a:lnTo>
                        <a:pt x="0" y="141"/>
                      </a:lnTo>
                      <a:lnTo>
                        <a:pt x="0" y="683"/>
                      </a:lnTo>
                      <a:lnTo>
                        <a:pt x="0" y="683"/>
                      </a:lnTo>
                      <a:lnTo>
                        <a:pt x="0" y="696"/>
                      </a:lnTo>
                      <a:lnTo>
                        <a:pt x="3" y="709"/>
                      </a:lnTo>
                      <a:lnTo>
                        <a:pt x="6" y="722"/>
                      </a:lnTo>
                      <a:lnTo>
                        <a:pt x="10" y="734"/>
                      </a:lnTo>
                      <a:lnTo>
                        <a:pt x="16" y="747"/>
                      </a:lnTo>
                      <a:lnTo>
                        <a:pt x="23" y="758"/>
                      </a:lnTo>
                      <a:lnTo>
                        <a:pt x="31" y="770"/>
                      </a:lnTo>
                      <a:lnTo>
                        <a:pt x="41" y="781"/>
                      </a:lnTo>
                      <a:lnTo>
                        <a:pt x="41" y="781"/>
                      </a:lnTo>
                      <a:lnTo>
                        <a:pt x="50" y="789"/>
                      </a:lnTo>
                      <a:lnTo>
                        <a:pt x="61" y="796"/>
                      </a:lnTo>
                      <a:lnTo>
                        <a:pt x="72" y="803"/>
                      </a:lnTo>
                      <a:lnTo>
                        <a:pt x="83" y="809"/>
                      </a:lnTo>
                      <a:lnTo>
                        <a:pt x="94" y="813"/>
                      </a:lnTo>
                      <a:lnTo>
                        <a:pt x="106" y="816"/>
                      </a:lnTo>
                      <a:lnTo>
                        <a:pt x="118" y="819"/>
                      </a:lnTo>
                      <a:lnTo>
                        <a:pt x="130" y="820"/>
                      </a:lnTo>
                      <a:lnTo>
                        <a:pt x="130" y="820"/>
                      </a:lnTo>
                      <a:lnTo>
                        <a:pt x="131" y="825"/>
                      </a:lnTo>
                      <a:lnTo>
                        <a:pt x="132" y="828"/>
                      </a:lnTo>
                      <a:lnTo>
                        <a:pt x="136" y="832"/>
                      </a:lnTo>
                      <a:lnTo>
                        <a:pt x="138" y="835"/>
                      </a:lnTo>
                      <a:lnTo>
                        <a:pt x="142" y="838"/>
                      </a:lnTo>
                      <a:lnTo>
                        <a:pt x="146" y="839"/>
                      </a:lnTo>
                      <a:lnTo>
                        <a:pt x="150" y="840"/>
                      </a:lnTo>
                      <a:lnTo>
                        <a:pt x="155" y="840"/>
                      </a:lnTo>
                      <a:lnTo>
                        <a:pt x="163" y="840"/>
                      </a:lnTo>
                      <a:lnTo>
                        <a:pt x="487" y="840"/>
                      </a:lnTo>
                      <a:close/>
                      <a:moveTo>
                        <a:pt x="514" y="754"/>
                      </a:moveTo>
                      <a:lnTo>
                        <a:pt x="514" y="754"/>
                      </a:lnTo>
                      <a:lnTo>
                        <a:pt x="507" y="753"/>
                      </a:lnTo>
                      <a:lnTo>
                        <a:pt x="500" y="753"/>
                      </a:lnTo>
                      <a:lnTo>
                        <a:pt x="487" y="748"/>
                      </a:lnTo>
                      <a:lnTo>
                        <a:pt x="474" y="741"/>
                      </a:lnTo>
                      <a:lnTo>
                        <a:pt x="463" y="733"/>
                      </a:lnTo>
                      <a:lnTo>
                        <a:pt x="455" y="722"/>
                      </a:lnTo>
                      <a:lnTo>
                        <a:pt x="449" y="710"/>
                      </a:lnTo>
                      <a:lnTo>
                        <a:pt x="444" y="697"/>
                      </a:lnTo>
                      <a:lnTo>
                        <a:pt x="443" y="690"/>
                      </a:lnTo>
                      <a:lnTo>
                        <a:pt x="443" y="683"/>
                      </a:lnTo>
                      <a:lnTo>
                        <a:pt x="443" y="683"/>
                      </a:lnTo>
                      <a:lnTo>
                        <a:pt x="443" y="674"/>
                      </a:lnTo>
                      <a:lnTo>
                        <a:pt x="444" y="667"/>
                      </a:lnTo>
                      <a:lnTo>
                        <a:pt x="449" y="654"/>
                      </a:lnTo>
                      <a:lnTo>
                        <a:pt x="455" y="642"/>
                      </a:lnTo>
                      <a:lnTo>
                        <a:pt x="463" y="631"/>
                      </a:lnTo>
                      <a:lnTo>
                        <a:pt x="474" y="623"/>
                      </a:lnTo>
                      <a:lnTo>
                        <a:pt x="487" y="616"/>
                      </a:lnTo>
                      <a:lnTo>
                        <a:pt x="500" y="612"/>
                      </a:lnTo>
                      <a:lnTo>
                        <a:pt x="507" y="611"/>
                      </a:lnTo>
                      <a:lnTo>
                        <a:pt x="514" y="610"/>
                      </a:lnTo>
                      <a:lnTo>
                        <a:pt x="514" y="610"/>
                      </a:lnTo>
                      <a:lnTo>
                        <a:pt x="521" y="611"/>
                      </a:lnTo>
                      <a:lnTo>
                        <a:pt x="528" y="612"/>
                      </a:lnTo>
                      <a:lnTo>
                        <a:pt x="542" y="616"/>
                      </a:lnTo>
                      <a:lnTo>
                        <a:pt x="555" y="623"/>
                      </a:lnTo>
                      <a:lnTo>
                        <a:pt x="565" y="631"/>
                      </a:lnTo>
                      <a:lnTo>
                        <a:pt x="574" y="642"/>
                      </a:lnTo>
                      <a:lnTo>
                        <a:pt x="580" y="654"/>
                      </a:lnTo>
                      <a:lnTo>
                        <a:pt x="584" y="667"/>
                      </a:lnTo>
                      <a:lnTo>
                        <a:pt x="586" y="674"/>
                      </a:lnTo>
                      <a:lnTo>
                        <a:pt x="586" y="683"/>
                      </a:lnTo>
                      <a:lnTo>
                        <a:pt x="586" y="683"/>
                      </a:lnTo>
                      <a:lnTo>
                        <a:pt x="586" y="690"/>
                      </a:lnTo>
                      <a:lnTo>
                        <a:pt x="584" y="697"/>
                      </a:lnTo>
                      <a:lnTo>
                        <a:pt x="580" y="710"/>
                      </a:lnTo>
                      <a:lnTo>
                        <a:pt x="574" y="722"/>
                      </a:lnTo>
                      <a:lnTo>
                        <a:pt x="565" y="733"/>
                      </a:lnTo>
                      <a:lnTo>
                        <a:pt x="555" y="741"/>
                      </a:lnTo>
                      <a:lnTo>
                        <a:pt x="542" y="748"/>
                      </a:lnTo>
                      <a:lnTo>
                        <a:pt x="528" y="753"/>
                      </a:lnTo>
                      <a:lnTo>
                        <a:pt x="521" y="753"/>
                      </a:lnTo>
                      <a:lnTo>
                        <a:pt x="514" y="754"/>
                      </a:lnTo>
                      <a:lnTo>
                        <a:pt x="514" y="754"/>
                      </a:lnTo>
                      <a:close/>
                      <a:moveTo>
                        <a:pt x="186" y="97"/>
                      </a:moveTo>
                      <a:lnTo>
                        <a:pt x="464" y="97"/>
                      </a:lnTo>
                      <a:lnTo>
                        <a:pt x="464" y="97"/>
                      </a:lnTo>
                      <a:lnTo>
                        <a:pt x="469" y="98"/>
                      </a:lnTo>
                      <a:lnTo>
                        <a:pt x="473" y="99"/>
                      </a:lnTo>
                      <a:lnTo>
                        <a:pt x="476" y="101"/>
                      </a:lnTo>
                      <a:lnTo>
                        <a:pt x="479" y="105"/>
                      </a:lnTo>
                      <a:lnTo>
                        <a:pt x="481" y="109"/>
                      </a:lnTo>
                      <a:lnTo>
                        <a:pt x="483" y="113"/>
                      </a:lnTo>
                      <a:lnTo>
                        <a:pt x="484" y="119"/>
                      </a:lnTo>
                      <a:lnTo>
                        <a:pt x="484" y="124"/>
                      </a:lnTo>
                      <a:lnTo>
                        <a:pt x="484" y="124"/>
                      </a:lnTo>
                      <a:lnTo>
                        <a:pt x="484" y="130"/>
                      </a:lnTo>
                      <a:lnTo>
                        <a:pt x="483" y="135"/>
                      </a:lnTo>
                      <a:lnTo>
                        <a:pt x="481" y="140"/>
                      </a:lnTo>
                      <a:lnTo>
                        <a:pt x="479" y="143"/>
                      </a:lnTo>
                      <a:lnTo>
                        <a:pt x="476" y="147"/>
                      </a:lnTo>
                      <a:lnTo>
                        <a:pt x="473" y="149"/>
                      </a:lnTo>
                      <a:lnTo>
                        <a:pt x="469" y="150"/>
                      </a:lnTo>
                      <a:lnTo>
                        <a:pt x="464" y="152"/>
                      </a:lnTo>
                      <a:lnTo>
                        <a:pt x="186" y="152"/>
                      </a:lnTo>
                      <a:lnTo>
                        <a:pt x="186" y="152"/>
                      </a:lnTo>
                      <a:lnTo>
                        <a:pt x="181" y="150"/>
                      </a:lnTo>
                      <a:lnTo>
                        <a:pt x="178" y="149"/>
                      </a:lnTo>
                      <a:lnTo>
                        <a:pt x="174" y="147"/>
                      </a:lnTo>
                      <a:lnTo>
                        <a:pt x="172" y="143"/>
                      </a:lnTo>
                      <a:lnTo>
                        <a:pt x="169" y="140"/>
                      </a:lnTo>
                      <a:lnTo>
                        <a:pt x="167" y="135"/>
                      </a:lnTo>
                      <a:lnTo>
                        <a:pt x="166" y="130"/>
                      </a:lnTo>
                      <a:lnTo>
                        <a:pt x="166" y="124"/>
                      </a:lnTo>
                      <a:lnTo>
                        <a:pt x="166" y="124"/>
                      </a:lnTo>
                      <a:lnTo>
                        <a:pt x="166" y="119"/>
                      </a:lnTo>
                      <a:lnTo>
                        <a:pt x="167" y="113"/>
                      </a:lnTo>
                      <a:lnTo>
                        <a:pt x="169" y="109"/>
                      </a:lnTo>
                      <a:lnTo>
                        <a:pt x="172" y="105"/>
                      </a:lnTo>
                      <a:lnTo>
                        <a:pt x="174" y="101"/>
                      </a:lnTo>
                      <a:lnTo>
                        <a:pt x="178" y="99"/>
                      </a:lnTo>
                      <a:lnTo>
                        <a:pt x="181" y="98"/>
                      </a:lnTo>
                      <a:lnTo>
                        <a:pt x="186" y="97"/>
                      </a:lnTo>
                      <a:lnTo>
                        <a:pt x="186" y="97"/>
                      </a:lnTo>
                      <a:close/>
                      <a:moveTo>
                        <a:pt x="58" y="284"/>
                      </a:moveTo>
                      <a:lnTo>
                        <a:pt x="58" y="284"/>
                      </a:lnTo>
                      <a:lnTo>
                        <a:pt x="58" y="276"/>
                      </a:lnTo>
                      <a:lnTo>
                        <a:pt x="60" y="266"/>
                      </a:lnTo>
                      <a:lnTo>
                        <a:pt x="62" y="258"/>
                      </a:lnTo>
                      <a:lnTo>
                        <a:pt x="66" y="248"/>
                      </a:lnTo>
                      <a:lnTo>
                        <a:pt x="71" y="240"/>
                      </a:lnTo>
                      <a:lnTo>
                        <a:pt x="77" y="233"/>
                      </a:lnTo>
                      <a:lnTo>
                        <a:pt x="83" y="224"/>
                      </a:lnTo>
                      <a:lnTo>
                        <a:pt x="91" y="217"/>
                      </a:lnTo>
                      <a:lnTo>
                        <a:pt x="91" y="217"/>
                      </a:lnTo>
                      <a:lnTo>
                        <a:pt x="99" y="211"/>
                      </a:lnTo>
                      <a:lnTo>
                        <a:pt x="109" y="205"/>
                      </a:lnTo>
                      <a:lnTo>
                        <a:pt x="118" y="200"/>
                      </a:lnTo>
                      <a:lnTo>
                        <a:pt x="129" y="197"/>
                      </a:lnTo>
                      <a:lnTo>
                        <a:pt x="138" y="193"/>
                      </a:lnTo>
                      <a:lnTo>
                        <a:pt x="149" y="191"/>
                      </a:lnTo>
                      <a:lnTo>
                        <a:pt x="161" y="190"/>
                      </a:lnTo>
                      <a:lnTo>
                        <a:pt x="172" y="190"/>
                      </a:lnTo>
                      <a:lnTo>
                        <a:pt x="479" y="190"/>
                      </a:lnTo>
                      <a:lnTo>
                        <a:pt x="479" y="190"/>
                      </a:lnTo>
                      <a:lnTo>
                        <a:pt x="489" y="190"/>
                      </a:lnTo>
                      <a:lnTo>
                        <a:pt x="500" y="191"/>
                      </a:lnTo>
                      <a:lnTo>
                        <a:pt x="511" y="193"/>
                      </a:lnTo>
                      <a:lnTo>
                        <a:pt x="521" y="197"/>
                      </a:lnTo>
                      <a:lnTo>
                        <a:pt x="532" y="200"/>
                      </a:lnTo>
                      <a:lnTo>
                        <a:pt x="542" y="205"/>
                      </a:lnTo>
                      <a:lnTo>
                        <a:pt x="551" y="211"/>
                      </a:lnTo>
                      <a:lnTo>
                        <a:pt x="559" y="217"/>
                      </a:lnTo>
                      <a:lnTo>
                        <a:pt x="559" y="217"/>
                      </a:lnTo>
                      <a:lnTo>
                        <a:pt x="567" y="224"/>
                      </a:lnTo>
                      <a:lnTo>
                        <a:pt x="574" y="233"/>
                      </a:lnTo>
                      <a:lnTo>
                        <a:pt x="580" y="240"/>
                      </a:lnTo>
                      <a:lnTo>
                        <a:pt x="584" y="248"/>
                      </a:lnTo>
                      <a:lnTo>
                        <a:pt x="588" y="258"/>
                      </a:lnTo>
                      <a:lnTo>
                        <a:pt x="590" y="266"/>
                      </a:lnTo>
                      <a:lnTo>
                        <a:pt x="591" y="276"/>
                      </a:lnTo>
                      <a:lnTo>
                        <a:pt x="593" y="284"/>
                      </a:lnTo>
                      <a:lnTo>
                        <a:pt x="593" y="402"/>
                      </a:lnTo>
                      <a:lnTo>
                        <a:pt x="593" y="402"/>
                      </a:lnTo>
                      <a:lnTo>
                        <a:pt x="591" y="413"/>
                      </a:lnTo>
                      <a:lnTo>
                        <a:pt x="588" y="422"/>
                      </a:lnTo>
                      <a:lnTo>
                        <a:pt x="582" y="431"/>
                      </a:lnTo>
                      <a:lnTo>
                        <a:pt x="574" y="439"/>
                      </a:lnTo>
                      <a:lnTo>
                        <a:pt x="574" y="439"/>
                      </a:lnTo>
                      <a:lnTo>
                        <a:pt x="564" y="446"/>
                      </a:lnTo>
                      <a:lnTo>
                        <a:pt x="553" y="451"/>
                      </a:lnTo>
                      <a:lnTo>
                        <a:pt x="542" y="454"/>
                      </a:lnTo>
                      <a:lnTo>
                        <a:pt x="530" y="455"/>
                      </a:lnTo>
                      <a:lnTo>
                        <a:pt x="121" y="455"/>
                      </a:lnTo>
                      <a:lnTo>
                        <a:pt x="121" y="455"/>
                      </a:lnTo>
                      <a:lnTo>
                        <a:pt x="109" y="454"/>
                      </a:lnTo>
                      <a:lnTo>
                        <a:pt x="97" y="451"/>
                      </a:lnTo>
                      <a:lnTo>
                        <a:pt x="86" y="446"/>
                      </a:lnTo>
                      <a:lnTo>
                        <a:pt x="77" y="439"/>
                      </a:lnTo>
                      <a:lnTo>
                        <a:pt x="77" y="439"/>
                      </a:lnTo>
                      <a:lnTo>
                        <a:pt x="68" y="431"/>
                      </a:lnTo>
                      <a:lnTo>
                        <a:pt x="62" y="422"/>
                      </a:lnTo>
                      <a:lnTo>
                        <a:pt x="59" y="413"/>
                      </a:lnTo>
                      <a:lnTo>
                        <a:pt x="58" y="402"/>
                      </a:lnTo>
                      <a:lnTo>
                        <a:pt x="58" y="284"/>
                      </a:lnTo>
                      <a:close/>
                      <a:moveTo>
                        <a:pt x="136" y="754"/>
                      </a:moveTo>
                      <a:lnTo>
                        <a:pt x="136" y="754"/>
                      </a:lnTo>
                      <a:lnTo>
                        <a:pt x="129" y="753"/>
                      </a:lnTo>
                      <a:lnTo>
                        <a:pt x="122" y="753"/>
                      </a:lnTo>
                      <a:lnTo>
                        <a:pt x="107" y="748"/>
                      </a:lnTo>
                      <a:lnTo>
                        <a:pt x="96" y="741"/>
                      </a:lnTo>
                      <a:lnTo>
                        <a:pt x="85" y="733"/>
                      </a:lnTo>
                      <a:lnTo>
                        <a:pt x="77" y="722"/>
                      </a:lnTo>
                      <a:lnTo>
                        <a:pt x="69" y="710"/>
                      </a:lnTo>
                      <a:lnTo>
                        <a:pt x="66" y="697"/>
                      </a:lnTo>
                      <a:lnTo>
                        <a:pt x="65" y="690"/>
                      </a:lnTo>
                      <a:lnTo>
                        <a:pt x="65" y="683"/>
                      </a:lnTo>
                      <a:lnTo>
                        <a:pt x="65" y="683"/>
                      </a:lnTo>
                      <a:lnTo>
                        <a:pt x="65" y="674"/>
                      </a:lnTo>
                      <a:lnTo>
                        <a:pt x="66" y="667"/>
                      </a:lnTo>
                      <a:lnTo>
                        <a:pt x="69" y="654"/>
                      </a:lnTo>
                      <a:lnTo>
                        <a:pt x="77" y="642"/>
                      </a:lnTo>
                      <a:lnTo>
                        <a:pt x="85" y="631"/>
                      </a:lnTo>
                      <a:lnTo>
                        <a:pt x="96" y="623"/>
                      </a:lnTo>
                      <a:lnTo>
                        <a:pt x="107" y="616"/>
                      </a:lnTo>
                      <a:lnTo>
                        <a:pt x="122" y="612"/>
                      </a:lnTo>
                      <a:lnTo>
                        <a:pt x="129" y="611"/>
                      </a:lnTo>
                      <a:lnTo>
                        <a:pt x="136" y="610"/>
                      </a:lnTo>
                      <a:lnTo>
                        <a:pt x="136" y="610"/>
                      </a:lnTo>
                      <a:lnTo>
                        <a:pt x="143" y="611"/>
                      </a:lnTo>
                      <a:lnTo>
                        <a:pt x="150" y="612"/>
                      </a:lnTo>
                      <a:lnTo>
                        <a:pt x="163" y="616"/>
                      </a:lnTo>
                      <a:lnTo>
                        <a:pt x="176" y="623"/>
                      </a:lnTo>
                      <a:lnTo>
                        <a:pt x="186" y="631"/>
                      </a:lnTo>
                      <a:lnTo>
                        <a:pt x="195" y="642"/>
                      </a:lnTo>
                      <a:lnTo>
                        <a:pt x="201" y="654"/>
                      </a:lnTo>
                      <a:lnTo>
                        <a:pt x="206" y="667"/>
                      </a:lnTo>
                      <a:lnTo>
                        <a:pt x="207" y="674"/>
                      </a:lnTo>
                      <a:lnTo>
                        <a:pt x="207" y="683"/>
                      </a:lnTo>
                      <a:lnTo>
                        <a:pt x="207" y="683"/>
                      </a:lnTo>
                      <a:lnTo>
                        <a:pt x="207" y="690"/>
                      </a:lnTo>
                      <a:lnTo>
                        <a:pt x="206" y="697"/>
                      </a:lnTo>
                      <a:lnTo>
                        <a:pt x="201" y="710"/>
                      </a:lnTo>
                      <a:lnTo>
                        <a:pt x="195" y="722"/>
                      </a:lnTo>
                      <a:lnTo>
                        <a:pt x="186" y="733"/>
                      </a:lnTo>
                      <a:lnTo>
                        <a:pt x="176" y="741"/>
                      </a:lnTo>
                      <a:lnTo>
                        <a:pt x="163" y="748"/>
                      </a:lnTo>
                      <a:lnTo>
                        <a:pt x="150" y="753"/>
                      </a:lnTo>
                      <a:lnTo>
                        <a:pt x="143" y="753"/>
                      </a:lnTo>
                      <a:lnTo>
                        <a:pt x="136" y="754"/>
                      </a:lnTo>
                      <a:lnTo>
                        <a:pt x="136" y="75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11"/>
                <p:cNvSpPr>
                  <a:spLocks/>
                </p:cNvSpPr>
                <p:nvPr userDrawn="1"/>
              </p:nvSpPr>
              <p:spPr bwMode="auto">
                <a:xfrm>
                  <a:off x="5821363" y="2205038"/>
                  <a:ext cx="66675" cy="74613"/>
                </a:xfrm>
                <a:custGeom>
                  <a:avLst/>
                  <a:gdLst>
                    <a:gd name="T0" fmla="*/ 71 w 253"/>
                    <a:gd name="T1" fmla="*/ 284 h 284"/>
                    <a:gd name="T2" fmla="*/ 0 w 253"/>
                    <a:gd name="T3" fmla="*/ 284 h 284"/>
                    <a:gd name="T4" fmla="*/ 182 w 253"/>
                    <a:gd name="T5" fmla="*/ 0 h 284"/>
                    <a:gd name="T6" fmla="*/ 253 w 253"/>
                    <a:gd name="T7" fmla="*/ 0 h 284"/>
                    <a:gd name="T8" fmla="*/ 71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71" y="284"/>
                      </a:moveTo>
                      <a:lnTo>
                        <a:pt x="0" y="284"/>
                      </a:lnTo>
                      <a:lnTo>
                        <a:pt x="182" y="0"/>
                      </a:lnTo>
                      <a:lnTo>
                        <a:pt x="253" y="0"/>
                      </a:lnTo>
                      <a:lnTo>
                        <a:pt x="71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12"/>
                <p:cNvSpPr>
                  <a:spLocks/>
                </p:cNvSpPr>
                <p:nvPr userDrawn="1"/>
              </p:nvSpPr>
              <p:spPr bwMode="auto">
                <a:xfrm>
                  <a:off x="5964238" y="2205038"/>
                  <a:ext cx="66675" cy="74613"/>
                </a:xfrm>
                <a:custGeom>
                  <a:avLst/>
                  <a:gdLst>
                    <a:gd name="T0" fmla="*/ 182 w 253"/>
                    <a:gd name="T1" fmla="*/ 284 h 284"/>
                    <a:gd name="T2" fmla="*/ 253 w 253"/>
                    <a:gd name="T3" fmla="*/ 284 h 284"/>
                    <a:gd name="T4" fmla="*/ 71 w 253"/>
                    <a:gd name="T5" fmla="*/ 0 h 284"/>
                    <a:gd name="T6" fmla="*/ 0 w 253"/>
                    <a:gd name="T7" fmla="*/ 0 h 284"/>
                    <a:gd name="T8" fmla="*/ 182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182" y="284"/>
                      </a:moveTo>
                      <a:lnTo>
                        <a:pt x="253" y="284"/>
                      </a:lnTo>
                      <a:lnTo>
                        <a:pt x="71" y="0"/>
                      </a:lnTo>
                      <a:lnTo>
                        <a:pt x="0" y="0"/>
                      </a:lnTo>
                      <a:lnTo>
                        <a:pt x="182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33443" y="3663611"/>
            <a:ext cx="371475" cy="371475"/>
            <a:chOff x="5733443" y="3663611"/>
            <a:chExt cx="371475" cy="371475"/>
          </a:xfrm>
        </p:grpSpPr>
        <p:sp>
          <p:nvSpPr>
            <p:cNvPr id="116" name="Oval 115"/>
            <p:cNvSpPr/>
            <p:nvPr userDrawn="1"/>
          </p:nvSpPr>
          <p:spPr bwMode="gray">
            <a:xfrm>
              <a:off x="5733443" y="366361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5792640" y="3746776"/>
              <a:ext cx="253080" cy="24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792118" y="3751613"/>
              <a:ext cx="254125" cy="236187"/>
            </a:xfrm>
            <a:custGeom>
              <a:avLst/>
              <a:gdLst>
                <a:gd name="T0" fmla="*/ 470 w 510"/>
                <a:gd name="T1" fmla="*/ 39 h 474"/>
                <a:gd name="T2" fmla="*/ 413 w 510"/>
                <a:gd name="T3" fmla="*/ 3 h 474"/>
                <a:gd name="T4" fmla="*/ 361 w 510"/>
                <a:gd name="T5" fmla="*/ 1 h 474"/>
                <a:gd name="T6" fmla="*/ 294 w 510"/>
                <a:gd name="T7" fmla="*/ 32 h 474"/>
                <a:gd name="T8" fmla="*/ 254 w 510"/>
                <a:gd name="T9" fmla="*/ 74 h 474"/>
                <a:gd name="T10" fmla="*/ 200 w 510"/>
                <a:gd name="T11" fmla="*/ 22 h 474"/>
                <a:gd name="T12" fmla="*/ 131 w 510"/>
                <a:gd name="T13" fmla="*/ 0 h 474"/>
                <a:gd name="T14" fmla="*/ 81 w 510"/>
                <a:gd name="T15" fmla="*/ 9 h 474"/>
                <a:gd name="T16" fmla="*/ 29 w 510"/>
                <a:gd name="T17" fmla="*/ 54 h 474"/>
                <a:gd name="T18" fmla="*/ 9 w 510"/>
                <a:gd name="T19" fmla="*/ 92 h 474"/>
                <a:gd name="T20" fmla="*/ 0 w 510"/>
                <a:gd name="T21" fmla="*/ 139 h 474"/>
                <a:gd name="T22" fmla="*/ 5 w 510"/>
                <a:gd name="T23" fmla="*/ 188 h 474"/>
                <a:gd name="T24" fmla="*/ 23 w 510"/>
                <a:gd name="T25" fmla="*/ 239 h 474"/>
                <a:gd name="T26" fmla="*/ 131 w 510"/>
                <a:gd name="T27" fmla="*/ 265 h 474"/>
                <a:gd name="T28" fmla="*/ 151 w 510"/>
                <a:gd name="T29" fmla="*/ 213 h 474"/>
                <a:gd name="T30" fmla="*/ 160 w 510"/>
                <a:gd name="T31" fmla="*/ 212 h 474"/>
                <a:gd name="T32" fmla="*/ 165 w 510"/>
                <a:gd name="T33" fmla="*/ 219 h 474"/>
                <a:gd name="T34" fmla="*/ 203 w 510"/>
                <a:gd name="T35" fmla="*/ 106 h 474"/>
                <a:gd name="T36" fmla="*/ 212 w 510"/>
                <a:gd name="T37" fmla="*/ 98 h 474"/>
                <a:gd name="T38" fmla="*/ 220 w 510"/>
                <a:gd name="T39" fmla="*/ 103 h 474"/>
                <a:gd name="T40" fmla="*/ 265 w 510"/>
                <a:gd name="T41" fmla="*/ 348 h 474"/>
                <a:gd name="T42" fmla="*/ 284 w 510"/>
                <a:gd name="T43" fmla="*/ 260 h 474"/>
                <a:gd name="T44" fmla="*/ 313 w 510"/>
                <a:gd name="T45" fmla="*/ 258 h 474"/>
                <a:gd name="T46" fmla="*/ 335 w 510"/>
                <a:gd name="T47" fmla="*/ 220 h 474"/>
                <a:gd name="T48" fmla="*/ 342 w 510"/>
                <a:gd name="T49" fmla="*/ 216 h 474"/>
                <a:gd name="T50" fmla="*/ 350 w 510"/>
                <a:gd name="T51" fmla="*/ 223 h 474"/>
                <a:gd name="T52" fmla="*/ 476 w 510"/>
                <a:gd name="T53" fmla="*/ 260 h 474"/>
                <a:gd name="T54" fmla="*/ 503 w 510"/>
                <a:gd name="T55" fmla="*/ 197 h 474"/>
                <a:gd name="T56" fmla="*/ 510 w 510"/>
                <a:gd name="T57" fmla="*/ 149 h 474"/>
                <a:gd name="T58" fmla="*/ 504 w 510"/>
                <a:gd name="T59" fmla="*/ 104 h 474"/>
                <a:gd name="T60" fmla="*/ 491 w 510"/>
                <a:gd name="T61" fmla="*/ 70 h 474"/>
                <a:gd name="T62" fmla="*/ 339 w 510"/>
                <a:gd name="T63" fmla="*/ 248 h 474"/>
                <a:gd name="T64" fmla="*/ 317 w 510"/>
                <a:gd name="T65" fmla="*/ 276 h 474"/>
                <a:gd name="T66" fmla="*/ 273 w 510"/>
                <a:gd name="T67" fmla="*/ 401 h 474"/>
                <a:gd name="T68" fmla="*/ 267 w 510"/>
                <a:gd name="T69" fmla="*/ 408 h 474"/>
                <a:gd name="T70" fmla="*/ 258 w 510"/>
                <a:gd name="T71" fmla="*/ 406 h 474"/>
                <a:gd name="T72" fmla="*/ 211 w 510"/>
                <a:gd name="T73" fmla="*/ 160 h 474"/>
                <a:gd name="T74" fmla="*/ 183 w 510"/>
                <a:gd name="T75" fmla="*/ 304 h 474"/>
                <a:gd name="T76" fmla="*/ 175 w 510"/>
                <a:gd name="T77" fmla="*/ 309 h 474"/>
                <a:gd name="T78" fmla="*/ 165 w 510"/>
                <a:gd name="T79" fmla="*/ 301 h 474"/>
                <a:gd name="T80" fmla="*/ 147 w 510"/>
                <a:gd name="T81" fmla="*/ 278 h 474"/>
                <a:gd name="T82" fmla="*/ 141 w 510"/>
                <a:gd name="T83" fmla="*/ 284 h 474"/>
                <a:gd name="T84" fmla="*/ 62 w 510"/>
                <a:gd name="T85" fmla="*/ 301 h 474"/>
                <a:gd name="T86" fmla="*/ 126 w 510"/>
                <a:gd name="T87" fmla="*/ 370 h 474"/>
                <a:gd name="T88" fmla="*/ 233 w 510"/>
                <a:gd name="T89" fmla="*/ 461 h 474"/>
                <a:gd name="T90" fmla="*/ 254 w 510"/>
                <a:gd name="T91" fmla="*/ 474 h 474"/>
                <a:gd name="T92" fmla="*/ 277 w 510"/>
                <a:gd name="T93" fmla="*/ 461 h 474"/>
                <a:gd name="T94" fmla="*/ 384 w 510"/>
                <a:gd name="T95" fmla="*/ 370 h 474"/>
                <a:gd name="T96" fmla="*/ 448 w 510"/>
                <a:gd name="T97" fmla="*/ 301 h 474"/>
                <a:gd name="T98" fmla="*/ 355 w 510"/>
                <a:gd name="T99" fmla="*/ 278 h 474"/>
                <a:gd name="T100" fmla="*/ 348 w 510"/>
                <a:gd name="T101" fmla="*/ 27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474">
                  <a:moveTo>
                    <a:pt x="491" y="70"/>
                  </a:moveTo>
                  <a:lnTo>
                    <a:pt x="491" y="70"/>
                  </a:lnTo>
                  <a:lnTo>
                    <a:pt x="481" y="54"/>
                  </a:lnTo>
                  <a:lnTo>
                    <a:pt x="470" y="39"/>
                  </a:lnTo>
                  <a:lnTo>
                    <a:pt x="458" y="26"/>
                  </a:lnTo>
                  <a:lnTo>
                    <a:pt x="444" y="17"/>
                  </a:lnTo>
                  <a:lnTo>
                    <a:pt x="428" y="9"/>
                  </a:lnTo>
                  <a:lnTo>
                    <a:pt x="413" y="3"/>
                  </a:lnTo>
                  <a:lnTo>
                    <a:pt x="396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61" y="1"/>
                  </a:lnTo>
                  <a:lnTo>
                    <a:pt x="343" y="6"/>
                  </a:lnTo>
                  <a:lnTo>
                    <a:pt x="326" y="13"/>
                  </a:lnTo>
                  <a:lnTo>
                    <a:pt x="309" y="22"/>
                  </a:lnTo>
                  <a:lnTo>
                    <a:pt x="294" y="32"/>
                  </a:lnTo>
                  <a:lnTo>
                    <a:pt x="280" y="44"/>
                  </a:lnTo>
                  <a:lnTo>
                    <a:pt x="267" y="58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43" y="58"/>
                  </a:lnTo>
                  <a:lnTo>
                    <a:pt x="230" y="44"/>
                  </a:lnTo>
                  <a:lnTo>
                    <a:pt x="216" y="32"/>
                  </a:lnTo>
                  <a:lnTo>
                    <a:pt x="200" y="22"/>
                  </a:lnTo>
                  <a:lnTo>
                    <a:pt x="184" y="13"/>
                  </a:lnTo>
                  <a:lnTo>
                    <a:pt x="167" y="6"/>
                  </a:lnTo>
                  <a:lnTo>
                    <a:pt x="149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4" y="0"/>
                  </a:lnTo>
                  <a:lnTo>
                    <a:pt x="97" y="3"/>
                  </a:lnTo>
                  <a:lnTo>
                    <a:pt x="81" y="9"/>
                  </a:lnTo>
                  <a:lnTo>
                    <a:pt x="66" y="17"/>
                  </a:lnTo>
                  <a:lnTo>
                    <a:pt x="52" y="26"/>
                  </a:lnTo>
                  <a:lnTo>
                    <a:pt x="40" y="39"/>
                  </a:lnTo>
                  <a:lnTo>
                    <a:pt x="29" y="54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4" y="81"/>
                  </a:lnTo>
                  <a:lnTo>
                    <a:pt x="9" y="92"/>
                  </a:lnTo>
                  <a:lnTo>
                    <a:pt x="6" y="104"/>
                  </a:lnTo>
                  <a:lnTo>
                    <a:pt x="3" y="116"/>
                  </a:lnTo>
                  <a:lnTo>
                    <a:pt x="1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1" y="164"/>
                  </a:lnTo>
                  <a:lnTo>
                    <a:pt x="2" y="175"/>
                  </a:lnTo>
                  <a:lnTo>
                    <a:pt x="5" y="188"/>
                  </a:lnTo>
                  <a:lnTo>
                    <a:pt x="8" y="201"/>
                  </a:lnTo>
                  <a:lnTo>
                    <a:pt x="13" y="213"/>
                  </a:lnTo>
                  <a:lnTo>
                    <a:pt x="17" y="227"/>
                  </a:lnTo>
                  <a:lnTo>
                    <a:pt x="23" y="239"/>
                  </a:lnTo>
                  <a:lnTo>
                    <a:pt x="30" y="252"/>
                  </a:lnTo>
                  <a:lnTo>
                    <a:pt x="38" y="265"/>
                  </a:lnTo>
                  <a:lnTo>
                    <a:pt x="131" y="265"/>
                  </a:lnTo>
                  <a:lnTo>
                    <a:pt x="131" y="265"/>
                  </a:lnTo>
                  <a:lnTo>
                    <a:pt x="147" y="218"/>
                  </a:lnTo>
                  <a:lnTo>
                    <a:pt x="147" y="218"/>
                  </a:lnTo>
                  <a:lnTo>
                    <a:pt x="148" y="215"/>
                  </a:lnTo>
                  <a:lnTo>
                    <a:pt x="151" y="213"/>
                  </a:lnTo>
                  <a:lnTo>
                    <a:pt x="154" y="212"/>
                  </a:lnTo>
                  <a:lnTo>
                    <a:pt x="156" y="212"/>
                  </a:lnTo>
                  <a:lnTo>
                    <a:pt x="156" y="212"/>
                  </a:lnTo>
                  <a:lnTo>
                    <a:pt x="160" y="212"/>
                  </a:lnTo>
                  <a:lnTo>
                    <a:pt x="162" y="213"/>
                  </a:lnTo>
                  <a:lnTo>
                    <a:pt x="164" y="215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203" y="106"/>
                  </a:lnTo>
                  <a:lnTo>
                    <a:pt x="203" y="106"/>
                  </a:lnTo>
                  <a:lnTo>
                    <a:pt x="204" y="103"/>
                  </a:lnTo>
                  <a:lnTo>
                    <a:pt x="207" y="100"/>
                  </a:lnTo>
                  <a:lnTo>
                    <a:pt x="209" y="99"/>
                  </a:lnTo>
                  <a:lnTo>
                    <a:pt x="212" y="98"/>
                  </a:lnTo>
                  <a:lnTo>
                    <a:pt x="212" y="98"/>
                  </a:lnTo>
                  <a:lnTo>
                    <a:pt x="216" y="99"/>
                  </a:lnTo>
                  <a:lnTo>
                    <a:pt x="218" y="100"/>
                  </a:lnTo>
                  <a:lnTo>
                    <a:pt x="220" y="10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65" y="348"/>
                  </a:lnTo>
                  <a:lnTo>
                    <a:pt x="265" y="348"/>
                  </a:lnTo>
                  <a:lnTo>
                    <a:pt x="281" y="264"/>
                  </a:lnTo>
                  <a:lnTo>
                    <a:pt x="281" y="264"/>
                  </a:lnTo>
                  <a:lnTo>
                    <a:pt x="282" y="262"/>
                  </a:lnTo>
                  <a:lnTo>
                    <a:pt x="284" y="260"/>
                  </a:lnTo>
                  <a:lnTo>
                    <a:pt x="286" y="258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313" y="258"/>
                  </a:lnTo>
                  <a:lnTo>
                    <a:pt x="313" y="258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35" y="220"/>
                  </a:lnTo>
                  <a:lnTo>
                    <a:pt x="337" y="218"/>
                  </a:lnTo>
                  <a:lnTo>
                    <a:pt x="340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5" y="218"/>
                  </a:lnTo>
                  <a:lnTo>
                    <a:pt x="347" y="219"/>
                  </a:lnTo>
                  <a:lnTo>
                    <a:pt x="349" y="221"/>
                  </a:lnTo>
                  <a:lnTo>
                    <a:pt x="350" y="223"/>
                  </a:lnTo>
                  <a:lnTo>
                    <a:pt x="350" y="223"/>
                  </a:lnTo>
                  <a:lnTo>
                    <a:pt x="364" y="260"/>
                  </a:lnTo>
                  <a:lnTo>
                    <a:pt x="476" y="260"/>
                  </a:lnTo>
                  <a:lnTo>
                    <a:pt x="476" y="260"/>
                  </a:lnTo>
                  <a:lnTo>
                    <a:pt x="489" y="235"/>
                  </a:lnTo>
                  <a:lnTo>
                    <a:pt x="494" y="222"/>
                  </a:lnTo>
                  <a:lnTo>
                    <a:pt x="499" y="210"/>
                  </a:lnTo>
                  <a:lnTo>
                    <a:pt x="503" y="197"/>
                  </a:lnTo>
                  <a:lnTo>
                    <a:pt x="505" y="186"/>
                  </a:lnTo>
                  <a:lnTo>
                    <a:pt x="508" y="173"/>
                  </a:lnTo>
                  <a:lnTo>
                    <a:pt x="510" y="161"/>
                  </a:lnTo>
                  <a:lnTo>
                    <a:pt x="510" y="149"/>
                  </a:lnTo>
                  <a:lnTo>
                    <a:pt x="510" y="138"/>
                  </a:lnTo>
                  <a:lnTo>
                    <a:pt x="509" y="126"/>
                  </a:lnTo>
                  <a:lnTo>
                    <a:pt x="507" y="115"/>
                  </a:lnTo>
                  <a:lnTo>
                    <a:pt x="504" y="104"/>
                  </a:lnTo>
                  <a:lnTo>
                    <a:pt x="501" y="92"/>
                  </a:lnTo>
                  <a:lnTo>
                    <a:pt x="496" y="81"/>
                  </a:lnTo>
                  <a:lnTo>
                    <a:pt x="491" y="70"/>
                  </a:lnTo>
                  <a:lnTo>
                    <a:pt x="491" y="70"/>
                  </a:lnTo>
                  <a:close/>
                  <a:moveTo>
                    <a:pt x="348" y="272"/>
                  </a:moveTo>
                  <a:lnTo>
                    <a:pt x="348" y="272"/>
                  </a:lnTo>
                  <a:lnTo>
                    <a:pt x="339" y="248"/>
                  </a:lnTo>
                  <a:lnTo>
                    <a:pt x="339" y="248"/>
                  </a:lnTo>
                  <a:lnTo>
                    <a:pt x="325" y="271"/>
                  </a:lnTo>
                  <a:lnTo>
                    <a:pt x="325" y="271"/>
                  </a:lnTo>
                  <a:lnTo>
                    <a:pt x="322" y="275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298" y="276"/>
                  </a:lnTo>
                  <a:lnTo>
                    <a:pt x="298" y="276"/>
                  </a:lnTo>
                  <a:lnTo>
                    <a:pt x="273" y="401"/>
                  </a:lnTo>
                  <a:lnTo>
                    <a:pt x="273" y="401"/>
                  </a:lnTo>
                  <a:lnTo>
                    <a:pt x="272" y="403"/>
                  </a:lnTo>
                  <a:lnTo>
                    <a:pt x="269" y="406"/>
                  </a:lnTo>
                  <a:lnTo>
                    <a:pt x="267" y="408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0" y="408"/>
                  </a:lnTo>
                  <a:lnTo>
                    <a:pt x="258" y="406"/>
                  </a:lnTo>
                  <a:lnTo>
                    <a:pt x="256" y="403"/>
                  </a:lnTo>
                  <a:lnTo>
                    <a:pt x="254" y="400"/>
                  </a:lnTo>
                  <a:lnTo>
                    <a:pt x="254" y="400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184" y="301"/>
                  </a:lnTo>
                  <a:lnTo>
                    <a:pt x="184" y="301"/>
                  </a:lnTo>
                  <a:lnTo>
                    <a:pt x="183" y="304"/>
                  </a:lnTo>
                  <a:lnTo>
                    <a:pt x="180" y="307"/>
                  </a:lnTo>
                  <a:lnTo>
                    <a:pt x="178" y="308"/>
                  </a:lnTo>
                  <a:lnTo>
                    <a:pt x="175" y="309"/>
                  </a:lnTo>
                  <a:lnTo>
                    <a:pt x="175" y="309"/>
                  </a:lnTo>
                  <a:lnTo>
                    <a:pt x="171" y="308"/>
                  </a:lnTo>
                  <a:lnTo>
                    <a:pt x="169" y="307"/>
                  </a:lnTo>
                  <a:lnTo>
                    <a:pt x="167" y="304"/>
                  </a:lnTo>
                  <a:lnTo>
                    <a:pt x="165" y="301"/>
                  </a:lnTo>
                  <a:lnTo>
                    <a:pt x="165" y="301"/>
                  </a:lnTo>
                  <a:lnTo>
                    <a:pt x="155" y="256"/>
                  </a:lnTo>
                  <a:lnTo>
                    <a:pt x="155" y="256"/>
                  </a:lnTo>
                  <a:lnTo>
                    <a:pt x="147" y="278"/>
                  </a:lnTo>
                  <a:lnTo>
                    <a:pt x="147" y="278"/>
                  </a:lnTo>
                  <a:lnTo>
                    <a:pt x="146" y="280"/>
                  </a:lnTo>
                  <a:lnTo>
                    <a:pt x="144" y="283"/>
                  </a:lnTo>
                  <a:lnTo>
                    <a:pt x="141" y="284"/>
                  </a:lnTo>
                  <a:lnTo>
                    <a:pt x="138" y="284"/>
                  </a:lnTo>
                  <a:lnTo>
                    <a:pt x="50" y="284"/>
                  </a:lnTo>
                  <a:lnTo>
                    <a:pt x="50" y="284"/>
                  </a:lnTo>
                  <a:lnTo>
                    <a:pt x="62" y="301"/>
                  </a:lnTo>
                  <a:lnTo>
                    <a:pt x="62" y="301"/>
                  </a:lnTo>
                  <a:lnTo>
                    <a:pt x="81" y="325"/>
                  </a:lnTo>
                  <a:lnTo>
                    <a:pt x="103" y="349"/>
                  </a:lnTo>
                  <a:lnTo>
                    <a:pt x="126" y="370"/>
                  </a:lnTo>
                  <a:lnTo>
                    <a:pt x="148" y="392"/>
                  </a:lnTo>
                  <a:lnTo>
                    <a:pt x="171" y="411"/>
                  </a:lnTo>
                  <a:lnTo>
                    <a:pt x="193" y="430"/>
                  </a:lnTo>
                  <a:lnTo>
                    <a:pt x="233" y="461"/>
                  </a:lnTo>
                  <a:lnTo>
                    <a:pt x="244" y="471"/>
                  </a:lnTo>
                  <a:lnTo>
                    <a:pt x="244" y="471"/>
                  </a:lnTo>
                  <a:lnTo>
                    <a:pt x="250" y="474"/>
                  </a:lnTo>
                  <a:lnTo>
                    <a:pt x="254" y="474"/>
                  </a:lnTo>
                  <a:lnTo>
                    <a:pt x="260" y="474"/>
                  </a:lnTo>
                  <a:lnTo>
                    <a:pt x="266" y="471"/>
                  </a:lnTo>
                  <a:lnTo>
                    <a:pt x="277" y="461"/>
                  </a:lnTo>
                  <a:lnTo>
                    <a:pt x="277" y="461"/>
                  </a:lnTo>
                  <a:lnTo>
                    <a:pt x="317" y="430"/>
                  </a:lnTo>
                  <a:lnTo>
                    <a:pt x="339" y="411"/>
                  </a:lnTo>
                  <a:lnTo>
                    <a:pt x="362" y="392"/>
                  </a:lnTo>
                  <a:lnTo>
                    <a:pt x="384" y="370"/>
                  </a:lnTo>
                  <a:lnTo>
                    <a:pt x="407" y="349"/>
                  </a:lnTo>
                  <a:lnTo>
                    <a:pt x="428" y="325"/>
                  </a:lnTo>
                  <a:lnTo>
                    <a:pt x="448" y="301"/>
                  </a:lnTo>
                  <a:lnTo>
                    <a:pt x="448" y="301"/>
                  </a:lnTo>
                  <a:lnTo>
                    <a:pt x="463" y="279"/>
                  </a:lnTo>
                  <a:lnTo>
                    <a:pt x="357" y="279"/>
                  </a:lnTo>
                  <a:lnTo>
                    <a:pt x="357" y="279"/>
                  </a:lnTo>
                  <a:lnTo>
                    <a:pt x="355" y="278"/>
                  </a:lnTo>
                  <a:lnTo>
                    <a:pt x="351" y="277"/>
                  </a:lnTo>
                  <a:lnTo>
                    <a:pt x="350" y="276"/>
                  </a:lnTo>
                  <a:lnTo>
                    <a:pt x="348" y="272"/>
                  </a:lnTo>
                  <a:lnTo>
                    <a:pt x="348" y="27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5733443" y="3151018"/>
            <a:ext cx="371475" cy="371475"/>
            <a:chOff x="5733443" y="3151018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87470" y="3186962"/>
              <a:ext cx="297701" cy="267108"/>
              <a:chOff x="5768353" y="3189289"/>
              <a:chExt cx="299496" cy="268718"/>
            </a:xfrm>
          </p:grpSpPr>
          <p:sp>
            <p:nvSpPr>
              <p:cNvPr id="97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46"/>
              <p:cNvSpPr>
                <a:spLocks/>
              </p:cNvSpPr>
              <p:nvPr userDrawn="1"/>
            </p:nvSpPr>
            <p:spPr bwMode="gray">
              <a:xfrm>
                <a:off x="5768353" y="3389099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"/>
            <a:ext cx="9144000" cy="5143500"/>
          </a:xfrm>
          <a:prstGeom prst="rect">
            <a:avLst/>
          </a:prstGeom>
        </p:spPr>
      </p:pic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2099" y="1634378"/>
            <a:ext cx="4695825" cy="276999"/>
          </a:xfrm>
        </p:spPr>
        <p:txBody>
          <a:bodyPr anchor="b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4" name="Title 1"/>
          <p:cNvSpPr txBox="1">
            <a:spLocks/>
          </p:cNvSpPr>
          <p:nvPr userDrawn="1"/>
        </p:nvSpPr>
        <p:spPr bwMode="black">
          <a:xfrm>
            <a:off x="0" y="2014930"/>
            <a:ext cx="6286500" cy="118546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68000"/>
                </a:schemeClr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68580" bIns="34290" rtlCol="0" anchor="ctr"/>
          <a:lstStyle>
            <a:defPPr>
              <a:defRPr lang="en-US"/>
            </a:defPPr>
            <a:lvl1pPr>
              <a:defRPr sz="3200" b="1">
                <a:solidFill>
                  <a:srgbClr val="3D6E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90000"/>
              </a:lnSpc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 userDrawn="1">
            <p:ph type="ctrTitle" hasCustomPrompt="1"/>
          </p:nvPr>
        </p:nvSpPr>
        <p:spPr bwMode="gray">
          <a:xfrm>
            <a:off x="274108" y="2398376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7" name="TextBox 96"/>
          <p:cNvSpPr txBox="1"/>
          <p:nvPr userDrawn="1"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592658" y="4748350"/>
            <a:ext cx="8551343" cy="395795"/>
            <a:chOff x="592658" y="4748350"/>
            <a:chExt cx="8551343" cy="395795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 34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36" name="Oval 35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Oval 37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8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50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" name="Group 44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46" name="Oval 4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7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589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white">
          <a:xfrm>
            <a:off x="295274" y="50662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92658" y="4748350"/>
            <a:ext cx="8551343" cy="395795"/>
            <a:chOff x="592658" y="4748350"/>
            <a:chExt cx="8551343" cy="395795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45" name="Oval 44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Oval 134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Oval 135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0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" name="Group 2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134" name="Oval 133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6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7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7" r:id="rId1"/>
    <p:sldLayoutId id="2147486569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4" y="1646694"/>
            <a:ext cx="5308473" cy="837152"/>
          </a:xfrm>
        </p:spPr>
        <p:txBody>
          <a:bodyPr/>
          <a:lstStyle/>
          <a:p>
            <a:r>
              <a:rPr lang="en-US" dirty="0" smtClean="0"/>
              <a:t>REST API Usage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099" y="2624978"/>
            <a:ext cx="4695825" cy="276999"/>
          </a:xfrm>
        </p:spPr>
        <p:txBody>
          <a:bodyPr/>
          <a:lstStyle/>
          <a:p>
            <a:r>
              <a:rPr lang="en-US" dirty="0" smtClean="0"/>
              <a:t>Titanium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58" y="402993"/>
            <a:ext cx="8572501" cy="366254"/>
          </a:xfrm>
        </p:spPr>
        <p:txBody>
          <a:bodyPr/>
          <a:lstStyle/>
          <a:p>
            <a:r>
              <a:rPr lang="en-US" dirty="0" smtClean="0"/>
              <a:t>Using ‘curl’ to </a:t>
            </a:r>
            <a:r>
              <a:rPr lang="en-US" dirty="0" smtClean="0"/>
              <a:t>send REST APIs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122218"/>
            <a:ext cx="8573839" cy="3521034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600" u="sng" dirty="0">
                <a:solidFill>
                  <a:srgbClr val="4D4D4D"/>
                </a:solidFill>
                <a:cs typeface="Courier New" panose="02070309020205020404" pitchFamily="49" charset="0"/>
              </a:rPr>
              <a:t>Get user/password TOKEN from Identity Service for ‘admin’ user: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-i -X POST http</a:t>
            </a:r>
            <a:r>
              <a:rPr lang="en-US" b="1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10.10.10.3</a:t>
            </a:r>
            <a:r>
              <a:rPr lang="en-US" b="1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/v2.0/tokens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"Content-Type: application/</a:t>
            </a:r>
            <a:r>
              <a:rPr lang="en-US" b="1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-H "User-Agent: python-</a:t>
            </a:r>
            <a:r>
              <a:rPr lang="en-US" b="1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keystoneclient</a:t>
            </a:r>
            <a:r>
              <a:rPr lang="en-US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'{"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tenantName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"admin", "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passwordCredentials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{"username": "admin", "password": "admin"}}}'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125001" y="2694292"/>
            <a:ext cx="293915" cy="375557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2660143" y="2697012"/>
            <a:ext cx="293915" cy="375557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3227941" y="2707899"/>
            <a:ext cx="293915" cy="375557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1839879" y="3386080"/>
            <a:ext cx="669823" cy="438161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 rot="18455996">
            <a:off x="2184389" y="1979065"/>
            <a:ext cx="1426994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 smtClean="0">
                <a:solidFill>
                  <a:srgbClr val="FF0000"/>
                </a:solidFill>
                <a:latin typeface="+mn-lt"/>
              </a:rPr>
              <a:t>Controller OAM IP Address</a:t>
            </a:r>
          </a:p>
        </p:txBody>
      </p:sp>
      <p:sp>
        <p:nvSpPr>
          <p:cNvPr id="9" name="TextBox 8"/>
          <p:cNvSpPr txBox="1"/>
          <p:nvPr/>
        </p:nvSpPr>
        <p:spPr>
          <a:xfrm rot="18455996">
            <a:off x="2703182" y="2069650"/>
            <a:ext cx="12202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 smtClean="0">
                <a:solidFill>
                  <a:srgbClr val="00B050"/>
                </a:solidFill>
                <a:latin typeface="+mn-lt"/>
              </a:rPr>
              <a:t>well-known Port ID for </a:t>
            </a:r>
            <a:br>
              <a:rPr lang="en-US" sz="800" dirty="0" smtClean="0">
                <a:solidFill>
                  <a:srgbClr val="00B050"/>
                </a:solidFill>
                <a:latin typeface="+mn-lt"/>
              </a:rPr>
            </a:br>
            <a:r>
              <a:rPr lang="en-US" sz="800" dirty="0" smtClean="0">
                <a:solidFill>
                  <a:srgbClr val="00B050"/>
                </a:solidFill>
                <a:latin typeface="+mn-lt"/>
              </a:rPr>
              <a:t>Identity Service</a:t>
            </a:r>
          </a:p>
        </p:txBody>
      </p:sp>
      <p:sp>
        <p:nvSpPr>
          <p:cNvPr id="10" name="TextBox 9"/>
          <p:cNvSpPr txBox="1"/>
          <p:nvPr/>
        </p:nvSpPr>
        <p:spPr>
          <a:xfrm rot="18455996">
            <a:off x="3167304" y="1951835"/>
            <a:ext cx="174278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 smtClean="0">
                <a:solidFill>
                  <a:srgbClr val="0070C0"/>
                </a:solidFill>
                <a:latin typeface="+mn-lt"/>
              </a:rPr>
              <a:t>URL for ‘token’ related commands</a:t>
            </a:r>
          </a:p>
        </p:txBody>
      </p:sp>
      <p:sp>
        <p:nvSpPr>
          <p:cNvPr id="11" name="TextBox 10"/>
          <p:cNvSpPr txBox="1"/>
          <p:nvPr/>
        </p:nvSpPr>
        <p:spPr>
          <a:xfrm rot="1919356">
            <a:off x="2352403" y="4141221"/>
            <a:ext cx="1566454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 smtClean="0">
                <a:solidFill>
                  <a:srgbClr val="7030A0"/>
                </a:solidFill>
                <a:latin typeface="+mn-lt"/>
              </a:rPr>
              <a:t>Request Body in JSON format</a:t>
            </a:r>
          </a:p>
        </p:txBody>
      </p:sp>
      <p:sp>
        <p:nvSpPr>
          <p:cNvPr id="12" name="TextBox 11"/>
          <p:cNvSpPr txBox="1"/>
          <p:nvPr/>
        </p:nvSpPr>
        <p:spPr bwMode="black">
          <a:xfrm>
            <a:off x="5297424" y="4187952"/>
            <a:ext cx="3535680" cy="390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Note:</a:t>
            </a:r>
            <a:br>
              <a:rPr lang="en-US" sz="900" dirty="0" smtClean="0">
                <a:solidFill>
                  <a:srgbClr val="000000"/>
                </a:solidFill>
                <a:latin typeface="+mn-lt"/>
              </a:rPr>
            </a:b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If using HTTPS, then use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“curl  -</a:t>
            </a:r>
            <a:r>
              <a:rPr lang="en-US" sz="900" dirty="0" err="1">
                <a:solidFill>
                  <a:srgbClr val="000000"/>
                </a:solidFill>
                <a:latin typeface="+mn-lt"/>
              </a:rPr>
              <a:t>cacert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&lt;ca-</a:t>
            </a:r>
            <a:r>
              <a:rPr lang="en-US" sz="900" dirty="0" err="1" smtClean="0">
                <a:solidFill>
                  <a:srgbClr val="000000"/>
                </a:solidFill>
                <a:latin typeface="+mn-lt"/>
              </a:rPr>
              <a:t>cert.pem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file&gt;  … ” </a:t>
            </a:r>
            <a:endParaRPr lang="en-US" sz="9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0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981456"/>
            <a:ext cx="8573839" cy="37673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050" u="sng" dirty="0">
                <a:solidFill>
                  <a:srgbClr val="4D4D4D"/>
                </a:solidFill>
                <a:cs typeface="Courier New" panose="02070309020205020404" pitchFamily="49" charset="0"/>
              </a:rPr>
              <a:t>Get user/password TOKEN from Identity Service for ‘admin’ user: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600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curl -i -X POST http</a:t>
            </a:r>
            <a:r>
              <a:rPr lang="en-US" sz="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://10.10.10.3:5000/v2.0/tokens 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"Content-Type: application/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-H "User-Agent: python-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keystoneclient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-d '{"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tenantName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"admin", "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passwordCredentials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{"username": "admin", "password": "admin"}}}' </a:t>
            </a:r>
            <a:r>
              <a:rPr lang="en-US" sz="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-n 1 | 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json_pp</a:t>
            </a:r>
            <a:endParaRPr lang="en-US" sz="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600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Total    % Received % 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Xferd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Average Speed   Time    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Current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Dload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Upload   Total   Spent    Left  Speed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9811  100  9711  100   100   139k   1473 --:--:-- --:--:-- --:--:--  141k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"access"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serviceCatalog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"name" : "nova",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"token" 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"tenant"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"name" : "admin",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"id" : "2f7018f380444de6b3b61491f323c4e7",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 : "admin tenant",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"enabled" 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6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issued_at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"2015-01-12T17:38:02.949407",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"id" : </a:t>
            </a:r>
            <a:r>
              <a:rPr lang="en-US" sz="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“MIRRA . . . </a:t>
            </a:r>
            <a:r>
              <a:rPr lang="en-US" sz="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qFvvxNUuel</a:t>
            </a:r>
            <a:r>
              <a:rPr lang="en-US" sz="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"expires" : "2015-01-12T18:38:02Z"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dirty="0" smtClean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sz="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TOKEN</a:t>
            </a:r>
            <a:r>
              <a:rPr lang="en-US" sz="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MIRRA . . . </a:t>
            </a:r>
            <a:r>
              <a:rPr lang="en-US" sz="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qFvvxNUuel</a:t>
            </a: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658" y="402993"/>
            <a:ext cx="8572501" cy="366254"/>
          </a:xfrm>
        </p:spPr>
        <p:txBody>
          <a:bodyPr/>
          <a:lstStyle/>
          <a:p>
            <a:r>
              <a:rPr lang="en-US" dirty="0" smtClean="0"/>
              <a:t>Using ‘curl’ to </a:t>
            </a:r>
            <a:r>
              <a:rPr lang="en-US" dirty="0" smtClean="0"/>
              <a:t>send REST APIs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 bwMode="black">
          <a:xfrm>
            <a:off x="5297424" y="4303776"/>
            <a:ext cx="3535680" cy="390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Note:</a:t>
            </a:r>
            <a:br>
              <a:rPr lang="en-US" sz="900" dirty="0" smtClean="0">
                <a:solidFill>
                  <a:srgbClr val="000000"/>
                </a:solidFill>
                <a:latin typeface="+mn-lt"/>
              </a:rPr>
            </a:b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If using HTTPS, then use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“curl  -</a:t>
            </a:r>
            <a:r>
              <a:rPr lang="en-US" sz="900" dirty="0" err="1">
                <a:solidFill>
                  <a:srgbClr val="000000"/>
                </a:solidFill>
                <a:latin typeface="+mn-lt"/>
              </a:rPr>
              <a:t>cacert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&lt;ca-</a:t>
            </a:r>
            <a:r>
              <a:rPr lang="en-US" sz="900" dirty="0" err="1" smtClean="0">
                <a:solidFill>
                  <a:srgbClr val="000000"/>
                </a:solidFill>
                <a:latin typeface="+mn-lt"/>
              </a:rPr>
              <a:t>cert.pem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file&gt;  … ” </a:t>
            </a:r>
            <a:endParaRPr lang="en-US" sz="9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1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981456"/>
            <a:ext cx="8573839" cy="37673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900" u="sng" dirty="0">
                <a:solidFill>
                  <a:srgbClr val="4D4D4D"/>
                </a:solidFill>
                <a:cs typeface="Courier New" panose="02070309020205020404" pitchFamily="49" charset="0"/>
              </a:rPr>
              <a:t>Example of SysInv REST API to query list of hosts: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500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curl -i http</a:t>
            </a:r>
            <a:r>
              <a:rPr lang="en-US" sz="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://10.10.10.3:6385/v1/ihosts 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GET -H "Content-Type: application/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-H "Accept: application/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-H "X-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-Token:${TOKEN}" </a:t>
            </a:r>
            <a:r>
              <a:rPr lang="en-US" sz="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tail </a:t>
            </a:r>
            <a:r>
              <a:rPr lang="en-US" sz="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1 | </a:t>
            </a:r>
            <a:r>
              <a:rPr lang="en-US" sz="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json_pp</a:t>
            </a:r>
            <a:endParaRPr lang="en-US" sz="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500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Total    % Received % 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Xferd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Average Speed   Time    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Current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Dload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Upload   Total   Spent    Left  Speed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5746  100  5746    0     0   128k      0 --:--:-- --:--:-- --:--:--  130k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ihosts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"operational" : "enabled",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"personality" : "controller",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"hostname" : "controller-0",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iprofile_uuid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"911b5574-6bf9-4140-97c1-303db63aab25",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"2015-01-08T19:48:33.315606+00:00",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"availability" : "available",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bm_type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"capabilities"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"Personality" : "Controller-Active",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5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stor_function</a:t>
            </a: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"monitor"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"operational" : "enabled",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"personality" : "controller",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"hostname" : "controller-1",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5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" dirty="0">
              <a:solidFill>
                <a:srgbClr val="4D4D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658" y="402993"/>
            <a:ext cx="8572501" cy="366254"/>
          </a:xfrm>
        </p:spPr>
        <p:txBody>
          <a:bodyPr/>
          <a:lstStyle/>
          <a:p>
            <a:r>
              <a:rPr lang="en-US" dirty="0" smtClean="0"/>
              <a:t>Using ‘curl’ to </a:t>
            </a:r>
            <a:r>
              <a:rPr lang="en-US" dirty="0" smtClean="0"/>
              <a:t>send REST APIs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 bwMode="black">
          <a:xfrm>
            <a:off x="5297424" y="4303776"/>
            <a:ext cx="3535680" cy="390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Note:</a:t>
            </a:r>
            <a:br>
              <a:rPr lang="en-US" sz="900" dirty="0" smtClean="0">
                <a:solidFill>
                  <a:srgbClr val="000000"/>
                </a:solidFill>
                <a:latin typeface="+mn-lt"/>
              </a:rPr>
            </a:b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If using HTTPS, then use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“curl  -</a:t>
            </a:r>
            <a:r>
              <a:rPr lang="en-US" sz="900" dirty="0" err="1">
                <a:solidFill>
                  <a:srgbClr val="000000"/>
                </a:solidFill>
                <a:latin typeface="+mn-lt"/>
              </a:rPr>
              <a:t>cacert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&lt;ca-</a:t>
            </a:r>
            <a:r>
              <a:rPr lang="en-US" sz="900" dirty="0" err="1" smtClean="0">
                <a:solidFill>
                  <a:srgbClr val="000000"/>
                </a:solidFill>
                <a:latin typeface="+mn-lt"/>
              </a:rPr>
              <a:t>cert.pem</a:t>
            </a:r>
            <a:r>
              <a:rPr lang="en-US" sz="900" dirty="0" smtClean="0">
                <a:solidFill>
                  <a:srgbClr val="000000"/>
                </a:solidFill>
                <a:latin typeface="+mn-lt"/>
              </a:rPr>
              <a:t> file&gt;  … ” </a:t>
            </a:r>
            <a:endParaRPr lang="en-US" sz="9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River Template_Networking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6450</TotalTime>
  <Words>534</Words>
  <Application>Microsoft Office PowerPoint</Application>
  <PresentationFormat>On-screen Show (16:9)</PresentationFormat>
  <Paragraphs>97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Wind River Template_Networking</vt:lpstr>
      <vt:lpstr>REST API Usage Example</vt:lpstr>
      <vt:lpstr>Using ‘curl’ to send REST APIs</vt:lpstr>
      <vt:lpstr>Using ‘curl’ to send REST APIs</vt:lpstr>
      <vt:lpstr>Using ‘curl’ to send REST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keywords>Wind River PPT Template SKO</cp:keywords>
  <cp:lastModifiedBy>wrsadmin</cp:lastModifiedBy>
  <cp:revision>500</cp:revision>
  <dcterms:created xsi:type="dcterms:W3CDTF">2013-07-25T22:10:24Z</dcterms:created>
  <dcterms:modified xsi:type="dcterms:W3CDTF">2015-12-11T12:53:34Z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Offisync_ProviderInitializationData">
    <vt:lpwstr>https://jive.windriver.com</vt:lpwstr>
  </property>
  <property fmtid="{D5CDD505-2E9C-101B-9397-08002B2CF9AE}" pid="4" name="Jive_VersionGuid">
    <vt:lpwstr>dfa4a3ec-2a1d-4617-af55-ab497c5b00d3</vt:lpwstr>
  </property>
  <property fmtid="{D5CDD505-2E9C-101B-9397-08002B2CF9AE}" pid="5" name="Jive_LatestUserAccountName">
    <vt:lpwstr>pauls</vt:lpwstr>
  </property>
  <property fmtid="{D5CDD505-2E9C-101B-9397-08002B2CF9AE}" pid="6" name="Offisync_UniqueId">
    <vt:lpwstr>32903</vt:lpwstr>
  </property>
  <property fmtid="{D5CDD505-2E9C-101B-9397-08002B2CF9AE}" pid="7" name="Offisync_ServerID">
    <vt:lpwstr>7cef1815-9ab8-4d94-a10b-e5437e9435f9</vt:lpwstr>
  </property>
</Properties>
</file>