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1961" autoAdjust="0"/>
  </p:normalViewPr>
  <p:slideViewPr>
    <p:cSldViewPr>
      <p:cViewPr varScale="1">
        <p:scale>
          <a:sx n="72" d="100"/>
          <a:sy n="72" d="100"/>
        </p:scale>
        <p:origin x="-176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E4F2D-C527-4425-9CBF-DE54BE3F0831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1B797-8417-4FA3-AC68-81E9A5635B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How we decided the dimensions</a:t>
            </a:r>
            <a:r>
              <a:rPr lang="en-US" baseline="0" dirty="0" smtClean="0"/>
              <a:t> of the map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real dimensions of the arena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code implementation of the map (which objects are hard coded in)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how the map implements the obstacles that are given on the day of the exam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how the map interacts with the rest of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B797-8417-4FA3-AC68-81E9A5635BE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Localization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B797-8417-4FA3-AC68-81E9A5635BE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Box Map implementation and background of </a:t>
            </a:r>
            <a:r>
              <a:rPr lang="en-US" dirty="0" err="1" smtClean="0"/>
              <a:t>Astar</a:t>
            </a:r>
            <a:endParaRPr lang="en-US" dirty="0" smtClean="0"/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Explain how the Box Map relates to the Map and why we need the conversion to Box Map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what a cell is and its function</a:t>
            </a:r>
          </a:p>
          <a:p>
            <a:pPr marL="228600" indent="-228600">
              <a:buAutoNum type="arabicPeriod"/>
            </a:pPr>
            <a:r>
              <a:rPr lang="en-US" dirty="0" smtClean="0"/>
              <a:t>Explain why the objects have been thickened in the box map as opposed</a:t>
            </a:r>
            <a:r>
              <a:rPr lang="en-US" baseline="0" dirty="0" smtClean="0"/>
              <a:t> to the map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that the box map was also used in debugging the </a:t>
            </a:r>
            <a:r>
              <a:rPr lang="en-US" baseline="0" dirty="0" err="1" smtClean="0"/>
              <a:t>Astar</a:t>
            </a:r>
            <a:r>
              <a:rPr lang="en-US" baseline="0" dirty="0" smtClean="0"/>
              <a:t> algorithm as it provided a visual insight on the path the robot takes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B797-8417-4FA3-AC68-81E9A5635BE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Astar</a:t>
            </a:r>
            <a:r>
              <a:rPr lang="en-US" dirty="0" smtClean="0"/>
              <a:t> Algorithm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the </a:t>
            </a:r>
            <a:r>
              <a:rPr lang="en-US" baseline="0" dirty="0" err="1" smtClean="0"/>
              <a:t>Astar</a:t>
            </a:r>
            <a:r>
              <a:rPr lang="en-US" baseline="0" dirty="0" smtClean="0"/>
              <a:t> Algorithm (how the Algorithm deals with obstacles, how distance is treated)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how the </a:t>
            </a:r>
            <a:r>
              <a:rPr lang="en-US" baseline="0" dirty="0" err="1" smtClean="0"/>
              <a:t>Astar</a:t>
            </a:r>
            <a:r>
              <a:rPr lang="en-US" baseline="0" dirty="0" smtClean="0"/>
              <a:t> algorithm interacts with the </a:t>
            </a:r>
            <a:r>
              <a:rPr lang="en-US" baseline="0" dirty="0" err="1" smtClean="0"/>
              <a:t>boxmap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B797-8417-4FA3-AC68-81E9A5635BE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40625-C20D-4014-BE0D-53F66654308B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DD17-22A6-4970-B58A-637D1A7AB3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aredp\Documents\ShareX\Screenshots\2018-03\notepad_2018-03-25_12-11-0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0"/>
            <a:ext cx="774973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C:\Users\aredp\Downloads\Photo from Shu Lo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8686800" cy="6811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redp\Downloads\Photo from Shu Lo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7937"/>
            <a:ext cx="8382000" cy="6850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redp\Downloads\Photo from Shu Lo (3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"/>
            <a:ext cx="9144000" cy="59607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164</Words>
  <Application>Microsoft Office PowerPoint</Application>
  <PresentationFormat>On-screen Show (4:3)</PresentationFormat>
  <Paragraphs>20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shu lo</dc:creator>
  <cp:lastModifiedBy>shu lo</cp:lastModifiedBy>
  <cp:revision>1</cp:revision>
  <dcterms:created xsi:type="dcterms:W3CDTF">2018-03-25T10:34:57Z</dcterms:created>
  <dcterms:modified xsi:type="dcterms:W3CDTF">2018-03-25T11:12:23Z</dcterms:modified>
</cp:coreProperties>
</file>