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0" r:id="rId3"/>
    <p:sldId id="256" r:id="rId4"/>
    <p:sldId id="257" r:id="rId5"/>
    <p:sldId id="266" r:id="rId6"/>
    <p:sldId id="265" r:id="rId7"/>
    <p:sldId id="263" r:id="rId8"/>
    <p:sldId id="259" r:id="rId9"/>
    <p:sldId id="258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1" autoAdjust="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4F2D-C527-4425-9CBF-DE54BE3F083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B797-8417-4FA3-AC68-81E9A5635B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Design</a:t>
            </a:r>
          </a:p>
          <a:p>
            <a:endParaRPr lang="en-US" dirty="0" smtClean="0"/>
          </a:p>
          <a:p>
            <a:r>
              <a:rPr lang="en-US" dirty="0" smtClean="0"/>
              <a:t>Dimensions: 12 cm</a:t>
            </a:r>
            <a:r>
              <a:rPr lang="en-US" baseline="0" dirty="0" smtClean="0"/>
              <a:t> by 19 cm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Sensors attached – </a:t>
            </a:r>
            <a:r>
              <a:rPr lang="en-US" dirty="0" err="1" smtClean="0"/>
              <a:t>GyroSensor</a:t>
            </a:r>
            <a:r>
              <a:rPr lang="en-US" dirty="0" smtClean="0"/>
              <a:t> and Color Sensor</a:t>
            </a:r>
          </a:p>
          <a:p>
            <a:r>
              <a:rPr lang="en-US" dirty="0" smtClean="0"/>
              <a:t>We designed the robot to be as compact as possible to navigat</a:t>
            </a:r>
            <a:r>
              <a:rPr lang="en-US" baseline="0" dirty="0" smtClean="0"/>
              <a:t>e small spaces</a:t>
            </a:r>
          </a:p>
          <a:p>
            <a:r>
              <a:rPr lang="en-US" baseline="0" dirty="0" smtClean="0"/>
              <a:t>At the same time we wanted our robot to do tight turns so we didn’t raise the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How we decided the dimensions</a:t>
            </a:r>
            <a:r>
              <a:rPr lang="en-US" baseline="0" dirty="0" smtClean="0"/>
              <a:t> of the map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real dimensions of the arena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code implementation of the map (which objects are hard coded in)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implements the obstacles that are given on the day of the exam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interacts with the rest of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 Map implementation and background of </a:t>
            </a:r>
            <a:r>
              <a:rPr lang="en-US" dirty="0" err="1" smtClean="0"/>
              <a:t>Astar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Box Map relates to the Map and why we need the conversion to Box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what a cell is and its function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Explain why the objects have been thickened in the box map as opposed</a:t>
            </a:r>
            <a:r>
              <a:rPr lang="en-US" baseline="0" dirty="0" smtClean="0"/>
              <a:t> to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that the box map was also used in debugging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as it provided a visual insight on the path the robot 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Astar</a:t>
            </a:r>
            <a:r>
              <a:rPr lang="en-US" dirty="0" smtClean="0"/>
              <a:t> Algorithm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(how the Algorithm deals with obstacles, how distance is treated)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interacts with the </a:t>
            </a:r>
            <a:r>
              <a:rPr lang="en-US" baseline="0" dirty="0" err="1" smtClean="0"/>
              <a:t>boxmap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0625-C20D-4014-BE0D-53F66654308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RGP Semester 2 Task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Shu Lo</a:t>
            </a:r>
          </a:p>
          <a:p>
            <a:pPr marL="0" indent="0" algn="ctr">
              <a:buNone/>
            </a:pPr>
            <a:r>
              <a:rPr lang="en-GB" dirty="0" err="1" smtClean="0">
                <a:solidFill>
                  <a:schemeClr val="bg1"/>
                </a:solidFill>
              </a:rPr>
              <a:t>Ziling</a:t>
            </a:r>
            <a:r>
              <a:rPr lang="en-GB" dirty="0" smtClean="0">
                <a:solidFill>
                  <a:schemeClr val="bg1"/>
                </a:solidFill>
              </a:rPr>
              <a:t> Xu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Eric </a:t>
            </a:r>
            <a:r>
              <a:rPr lang="en-GB" dirty="0" err="1" smtClean="0">
                <a:solidFill>
                  <a:schemeClr val="bg1"/>
                </a:solidFill>
              </a:rPr>
              <a:t>Ndumbu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Andrei </a:t>
            </a:r>
            <a:r>
              <a:rPr lang="en-GB" dirty="0" err="1" smtClean="0">
                <a:solidFill>
                  <a:schemeClr val="bg1"/>
                </a:solidFill>
              </a:rPr>
              <a:t>Niculescu-Duvaz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8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Initial </a:t>
            </a:r>
            <a:r>
              <a:rPr lang="en-US" dirty="0" err="1" smtClean="0">
                <a:solidFill>
                  <a:schemeClr val="bg1"/>
                </a:solidFill>
              </a:rPr>
              <a:t>Gyrosensor</a:t>
            </a:r>
            <a:r>
              <a:rPr lang="en-US" dirty="0" smtClean="0">
                <a:solidFill>
                  <a:schemeClr val="bg1"/>
                </a:solidFill>
              </a:rPr>
              <a:t> testing  - All members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Map design – Andrei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Localization – Eric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and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r>
              <a:rPr lang="en-US" dirty="0" smtClean="0">
                <a:solidFill>
                  <a:schemeClr val="bg1"/>
                </a:solidFill>
              </a:rPr>
              <a:t> Implementation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Differential Drive – Andrei &amp; Eric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Additional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to avoid thickening of obstacles on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Wire </a:t>
            </a:r>
            <a:r>
              <a:rPr lang="en-US" dirty="0" smtClean="0">
                <a:solidFill>
                  <a:schemeClr val="bg1"/>
                </a:solidFill>
              </a:rPr>
              <a:t>placement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Localisation</a:t>
            </a:r>
            <a:r>
              <a:rPr lang="en-US" dirty="0" smtClean="0">
                <a:solidFill>
                  <a:schemeClr val="bg1"/>
                </a:solidFill>
              </a:rPr>
              <a:t> could also store the previous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read and compare it to the current and only update the map values that adhere to these 2 values when moving.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Dimensions: </a:t>
            </a:r>
            <a:endParaRPr lang="en-US" dirty="0"/>
          </a:p>
        </p:txBody>
      </p:sp>
      <p:pic>
        <p:nvPicPr>
          <p:cNvPr id="1026" name="Picture 2" descr="C:\Users\aredp\Downloads\Photo from Shu Lo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6896100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aredp\Downloads\Photo from Shu Lo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686800" cy="681147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28800" y="76200"/>
            <a:ext cx="586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13   12   11   10     9      8      7      6      5      4     3      2       1      0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edp\Documents\ShareX\Screenshots\2018-03\notepad_2018-03-25_12-11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0"/>
            <a:ext cx="774973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"/>
            <a:ext cx="6248400" cy="6498909"/>
          </a:xfrm>
        </p:spPr>
      </p:pic>
    </p:spTree>
    <p:extLst>
      <p:ext uri="{BB962C8B-B14F-4D97-AF65-F5344CB8AC3E}">
        <p14:creationId xmlns:p14="http://schemas.microsoft.com/office/powerpoint/2010/main" val="3457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chemeClr val="bg1"/>
                </a:solidFill>
              </a:rPr>
              <a:t>Localisation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Localised using </a:t>
            </a:r>
            <a:r>
              <a:rPr lang="en-GB" sz="2400" dirty="0" err="1" smtClean="0">
                <a:solidFill>
                  <a:schemeClr val="bg1"/>
                </a:solidFill>
              </a:rPr>
              <a:t>bayes</a:t>
            </a:r>
            <a:r>
              <a:rPr lang="en-GB" sz="2400" dirty="0" smtClean="0">
                <a:solidFill>
                  <a:schemeClr val="bg1"/>
                </a:solidFill>
              </a:rPr>
              <a:t> filter with a colour input.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Has 2 functions for calculating position.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filter(colour):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which </a:t>
            </a:r>
            <a:r>
              <a:rPr lang="en-GB" sz="2000" dirty="0">
                <a:solidFill>
                  <a:schemeClr val="bg1"/>
                </a:solidFill>
              </a:rPr>
              <a:t>takes the argument for the colour value read by sensor and 	calculates probability with motion and colour sensed and stores in a 	array of probabilities for </a:t>
            </a:r>
            <a:r>
              <a:rPr lang="en-GB" sz="2000" dirty="0" smtClean="0">
                <a:solidFill>
                  <a:schemeClr val="bg1"/>
                </a:solidFill>
              </a:rPr>
              <a:t>the </a:t>
            </a:r>
            <a:r>
              <a:rPr lang="en-GB" sz="2000" dirty="0">
                <a:solidFill>
                  <a:schemeClr val="bg1"/>
                </a:solidFill>
              </a:rPr>
              <a:t>positions</a:t>
            </a:r>
            <a:r>
              <a:rPr lang="en-GB" sz="2000" dirty="0" smtClean="0">
                <a:solidFill>
                  <a:schemeClr val="bg1"/>
                </a:solidFill>
              </a:rPr>
              <a:t>. Doesn’t run motion 	calculation at first occurrence.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 smtClean="0">
              <a:solidFill>
                <a:schemeClr val="bg1"/>
              </a:solidFill>
            </a:endParaRPr>
          </a:p>
          <a:p>
            <a:r>
              <a:rPr lang="en-GB" sz="2400" dirty="0" err="1" smtClean="0">
                <a:solidFill>
                  <a:schemeClr val="bg1"/>
                </a:solidFill>
              </a:rPr>
              <a:t>mapLocation</a:t>
            </a:r>
            <a:r>
              <a:rPr lang="en-GB" sz="2400" dirty="0" smtClean="0">
                <a:solidFill>
                  <a:schemeClr val="bg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Checks over all the probabilities in the probability array looking if 	there only one point with the max value of the probabilities and 	checks if its greater than 0.15.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solidFill>
                  <a:schemeClr val="bg1"/>
                </a:solidFill>
              </a:rPr>
              <a:t>Testing Localisation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First iteration with colour value input less than threshold (no movement calculation):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Cell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null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Did not find location.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Second iteration with colour value input less than threshold: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Cell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null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Did not find location.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Third iteration with colour value input greater than threshold: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Cell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null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Did not find location.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Fourth iteration with colour value input greater than threshold: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Cell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null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Did not find location.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Fifth iteration with colour value input less than threshold: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</a:rPr>
              <a:t>	Cell</a:t>
            </a:r>
            <a:r>
              <a:rPr lang="it-IT" dirty="0">
                <a:solidFill>
                  <a:schemeClr val="bg1"/>
                </a:solidFill>
              </a:rPr>
              <a:t>: project.AstarCell[x=6,y=6</a:t>
            </a:r>
            <a:r>
              <a:rPr lang="it-IT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Robot in the cell [6,6].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redp\Downloads\Photo from Shu Lo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937"/>
            <a:ext cx="8382000" cy="685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redp\Downloads\Photo from Shu Lo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5960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358</Words>
  <Application>Microsoft Office PowerPoint</Application>
  <PresentationFormat>On-screen Show (4:3)</PresentationFormat>
  <Paragraphs>76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RGP Semester 2 Task</vt:lpstr>
      <vt:lpstr>Hardware Design</vt:lpstr>
      <vt:lpstr>PowerPoint Presentation</vt:lpstr>
      <vt:lpstr>PowerPoint Presentation</vt:lpstr>
      <vt:lpstr>PowerPoint Presentation</vt:lpstr>
      <vt:lpstr>Localisation</vt:lpstr>
      <vt:lpstr>Testing Localisation</vt:lpstr>
      <vt:lpstr>PowerPoint Presentation</vt:lpstr>
      <vt:lpstr>PowerPoint Presentation</vt:lpstr>
      <vt:lpstr>Team Management</vt:lpstr>
      <vt:lpstr>Additional 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 lo</dc:creator>
  <cp:lastModifiedBy>Lo, Shu</cp:lastModifiedBy>
  <cp:revision>12</cp:revision>
  <dcterms:created xsi:type="dcterms:W3CDTF">2018-03-25T10:34:57Z</dcterms:created>
  <dcterms:modified xsi:type="dcterms:W3CDTF">2018-03-26T11:14:32Z</dcterms:modified>
</cp:coreProperties>
</file>