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56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961" autoAdjust="0"/>
  </p:normalViewPr>
  <p:slideViewPr>
    <p:cSldViewPr>
      <p:cViewPr varScale="1">
        <p:scale>
          <a:sx n="72" d="100"/>
          <a:sy n="72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4F2D-C527-4425-9CBF-DE54BE3F083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B797-8417-4FA3-AC68-81E9A5635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Design</a:t>
            </a:r>
          </a:p>
          <a:p>
            <a:endParaRPr lang="en-US" dirty="0" smtClean="0"/>
          </a:p>
          <a:p>
            <a:r>
              <a:rPr lang="en-US" dirty="0" smtClean="0"/>
              <a:t>Dimensions</a:t>
            </a:r>
            <a:r>
              <a:rPr lang="en-US" dirty="0" smtClean="0"/>
              <a:t>: 12 cm</a:t>
            </a:r>
            <a:r>
              <a:rPr lang="en-US" baseline="0" dirty="0" smtClean="0"/>
              <a:t> by 19 cm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Sensors attached – </a:t>
            </a:r>
            <a:r>
              <a:rPr lang="en-US" dirty="0" err="1" smtClean="0"/>
              <a:t>GyroSensor</a:t>
            </a:r>
            <a:r>
              <a:rPr lang="en-US" dirty="0" smtClean="0"/>
              <a:t> and Color Sensor</a:t>
            </a:r>
          </a:p>
          <a:p>
            <a:r>
              <a:rPr lang="en-US" dirty="0" smtClean="0"/>
              <a:t>We designed the robot to be as compact as possible to navigat</a:t>
            </a:r>
            <a:r>
              <a:rPr lang="en-US" baseline="0" dirty="0" smtClean="0"/>
              <a:t>e small spaces</a:t>
            </a:r>
          </a:p>
          <a:p>
            <a:r>
              <a:rPr lang="en-US" baseline="0" dirty="0" smtClean="0"/>
              <a:t>At the same time we wanted our robot to do tight turns so we didn’t raise the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How we decided the dimensions</a:t>
            </a:r>
            <a:r>
              <a:rPr lang="en-US" baseline="0" dirty="0" smtClean="0"/>
              <a:t> of the map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real dimensions of the arena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code implementation of the map (which objects are hard coded in)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implements the obstacles that are given on the day of the exam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interacts with the rest of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Localization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 Map implementation and background of </a:t>
            </a:r>
            <a:r>
              <a:rPr lang="en-US" dirty="0" err="1" smtClean="0"/>
              <a:t>Astar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Box Map relates to the Map and why we need the conversion to Box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what a cell is and its function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Explain why the objects have been thickened in the box map as opposed</a:t>
            </a:r>
            <a:r>
              <a:rPr lang="en-US" baseline="0" dirty="0" smtClean="0"/>
              <a:t> to the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that the box map was also used in debugging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as it provided a visual insight on the path the robot 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Astar</a:t>
            </a:r>
            <a:r>
              <a:rPr lang="en-US" dirty="0" smtClean="0"/>
              <a:t> Algorithm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(how the Algorithm deals with obstacles, how distance is treated)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interacts with the </a:t>
            </a:r>
            <a:r>
              <a:rPr lang="en-US" baseline="0" dirty="0" err="1" smtClean="0"/>
              <a:t>boxmap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Dimensions: </a:t>
            </a:r>
            <a:endParaRPr lang="en-US" dirty="0"/>
          </a:p>
        </p:txBody>
      </p:sp>
      <p:pic>
        <p:nvPicPr>
          <p:cNvPr id="1026" name="Picture 2" descr="C:\Users\aredp\Downloads\Photo from Shu Lo (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6896100" cy="493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edp\Documents\ShareX\Screenshots\2018-03\notepad_2018-03-25_12-11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0"/>
            <a:ext cx="774973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aredp\Downloads\Photo from Shu Lo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686800" cy="6811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redp\Downloads\Photo from Shu Lo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937"/>
            <a:ext cx="8382000" cy="6850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redp\Downloads\Photo from Shu Lo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5960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Design – </a:t>
            </a:r>
            <a:r>
              <a:rPr lang="en-US" dirty="0" err="1" smtClean="0">
                <a:solidFill>
                  <a:schemeClr val="bg1"/>
                </a:solidFill>
              </a:rPr>
              <a:t>Shu</a:t>
            </a:r>
            <a:r>
              <a:rPr lang="en-US" dirty="0" smtClean="0">
                <a:solidFill>
                  <a:schemeClr val="bg1"/>
                </a:solidFill>
              </a:rPr>
              <a:t> &amp; Ashley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Initial </a:t>
            </a:r>
            <a:r>
              <a:rPr lang="en-US" dirty="0" err="1" smtClean="0">
                <a:solidFill>
                  <a:schemeClr val="bg1"/>
                </a:solidFill>
              </a:rPr>
              <a:t>Gyrosensor</a:t>
            </a:r>
            <a:r>
              <a:rPr lang="en-US" dirty="0" smtClean="0">
                <a:solidFill>
                  <a:schemeClr val="bg1"/>
                </a:solidFill>
              </a:rPr>
              <a:t> testing  - All members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Map design – Andrei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Localization – Eric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Astar</a:t>
            </a:r>
            <a:r>
              <a:rPr lang="en-US" dirty="0" smtClean="0">
                <a:solidFill>
                  <a:schemeClr val="bg1"/>
                </a:solidFill>
              </a:rPr>
              <a:t> Algorithm and </a:t>
            </a:r>
            <a:r>
              <a:rPr lang="en-US" dirty="0" err="1" smtClean="0">
                <a:solidFill>
                  <a:schemeClr val="bg1"/>
                </a:solidFill>
              </a:rPr>
              <a:t>BoxMap</a:t>
            </a:r>
            <a:r>
              <a:rPr lang="en-US" dirty="0" smtClean="0">
                <a:solidFill>
                  <a:schemeClr val="bg1"/>
                </a:solidFill>
              </a:rPr>
              <a:t> Implementation – </a:t>
            </a:r>
            <a:r>
              <a:rPr lang="en-US" dirty="0" err="1" smtClean="0">
                <a:solidFill>
                  <a:schemeClr val="bg1"/>
                </a:solidFill>
              </a:rPr>
              <a:t>Shu</a:t>
            </a:r>
            <a:r>
              <a:rPr lang="en-US" dirty="0" smtClean="0">
                <a:solidFill>
                  <a:schemeClr val="bg1"/>
                </a:solidFill>
              </a:rPr>
              <a:t> &amp; Ashley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Differential Drive – Andrei &amp; Eric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Additional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Improve </a:t>
            </a:r>
            <a:r>
              <a:rPr lang="en-US" dirty="0" err="1" smtClean="0">
                <a:solidFill>
                  <a:schemeClr val="bg1"/>
                </a:solidFill>
              </a:rPr>
              <a:t>Astar</a:t>
            </a:r>
            <a:r>
              <a:rPr lang="en-US" dirty="0" smtClean="0">
                <a:solidFill>
                  <a:schemeClr val="bg1"/>
                </a:solidFill>
              </a:rPr>
              <a:t> algorithm to avoid thickening of obstacles on </a:t>
            </a:r>
            <a:r>
              <a:rPr lang="en-US" dirty="0" err="1" smtClean="0">
                <a:solidFill>
                  <a:schemeClr val="bg1"/>
                </a:solidFill>
              </a:rPr>
              <a:t>BoxMap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Wire placement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268</Words>
  <Application>Microsoft Office PowerPoint</Application>
  <PresentationFormat>On-screen Show (4:3)</PresentationFormat>
  <Paragraphs>40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Hardware Design</vt:lpstr>
      <vt:lpstr>Slide 2</vt:lpstr>
      <vt:lpstr>Slide 3</vt:lpstr>
      <vt:lpstr>Slide 4</vt:lpstr>
      <vt:lpstr>Slide 5</vt:lpstr>
      <vt:lpstr>Team Management</vt:lpstr>
      <vt:lpstr>Additional Improvements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 lo</dc:creator>
  <cp:lastModifiedBy>shu lo</cp:lastModifiedBy>
  <cp:revision>3</cp:revision>
  <dcterms:created xsi:type="dcterms:W3CDTF">2018-03-25T10:34:57Z</dcterms:created>
  <dcterms:modified xsi:type="dcterms:W3CDTF">2018-03-26T07:16:17Z</dcterms:modified>
</cp:coreProperties>
</file>