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5" r:id="rId3"/>
    <p:sldId id="278" r:id="rId4"/>
    <p:sldId id="276" r:id="rId5"/>
    <p:sldId id="277" r:id="rId6"/>
    <p:sldId id="303" r:id="rId7"/>
    <p:sldId id="304" r:id="rId8"/>
    <p:sldId id="295" r:id="rId9"/>
    <p:sldId id="289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1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7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6412" autoAdjust="0"/>
  </p:normalViewPr>
  <p:slideViewPr>
    <p:cSldViewPr snapToGrid="0">
      <p:cViewPr varScale="1">
        <p:scale>
          <a:sx n="86" d="100"/>
          <a:sy n="86" d="100"/>
        </p:scale>
        <p:origin x="806" y="67"/>
      </p:cViewPr>
      <p:guideLst>
        <p:guide orient="horz" pos="2160"/>
        <p:guide pos="7310"/>
        <p:guide orient="horz" pos="346"/>
        <p:guide orient="horz" pos="3974"/>
        <p:guide pos="3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816"/>
    </p:cViewPr>
  </p:sorterViewPr>
  <p:notesViewPr>
    <p:cSldViewPr snapToGrid="0">
      <p:cViewPr varScale="1">
        <p:scale>
          <a:sx n="66" d="100"/>
          <a:sy n="66" d="100"/>
        </p:scale>
        <p:origin x="228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USD (Million)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2"/>
                <c:pt idx="0">
                  <c:v>2015-2017</c:v>
                </c:pt>
                <c:pt idx="1">
                  <c:v>2017-2025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2"/>
                <c:pt idx="0">
                  <c:v>93.16</c:v>
                </c:pt>
                <c:pt idx="1">
                  <c:v>9852.91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8A5-4C0A-9879-757550B29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4858000"/>
        <c:axId val="951667152"/>
        <c:extLst>
          <c:ext xmlns:c15="http://schemas.microsoft.com/office/drawing/2012/chart" uri="{02D57815-91ED-43cb-92C2-25804820EDAC}">
            <c15:filteredBar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2"/>
                      <c:pt idx="0">
                        <c:v>2015-2017</c:v>
                      </c:pt>
                      <c:pt idx="1">
                        <c:v>2017-2025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8A5-4C0A-9879-757550B29422}"/>
                  </c:ext>
                </c:extLst>
              </c15:ser>
            </c15:filteredBarSeries>
          </c:ext>
        </c:extLst>
      </c:barChart>
      <c:catAx>
        <c:axId val="1164858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951667152"/>
        <c:crosses val="autoZero"/>
        <c:auto val="1"/>
        <c:lblAlgn val="ctr"/>
        <c:lblOffset val="100"/>
        <c:noMultiLvlLbl val="0"/>
      </c:catAx>
      <c:valAx>
        <c:axId val="95166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6485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10/01/2023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10/01/2023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introduction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581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6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777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721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63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12E43CBB-CFD6-4FCA-98B6-29C49F8518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8814" y="1455056"/>
            <a:ext cx="3797300" cy="17235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B130CE-2AF9-4578-B4C3-C728BA90A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78504" y="1149531"/>
            <a:ext cx="2542725" cy="1619250"/>
          </a:xfrm>
          <a:custGeom>
            <a:avLst/>
            <a:gdLst>
              <a:gd name="connsiteX0" fmla="*/ 0 w 2542725"/>
              <a:gd name="connsiteY0" fmla="*/ 0 h 1619250"/>
              <a:gd name="connsiteX1" fmla="*/ 2542725 w 2542725"/>
              <a:gd name="connsiteY1" fmla="*/ 0 h 1619250"/>
              <a:gd name="connsiteX2" fmla="*/ 2542725 w 2542725"/>
              <a:gd name="connsiteY2" fmla="*/ 1619250 h 1619250"/>
              <a:gd name="connsiteX3" fmla="*/ 0 w 2542725"/>
              <a:gd name="connsiteY3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725" h="1619250">
                <a:moveTo>
                  <a:pt x="0" y="0"/>
                </a:moveTo>
                <a:lnTo>
                  <a:pt x="2542725" y="0"/>
                </a:lnTo>
                <a:lnTo>
                  <a:pt x="2542725" y="1619250"/>
                </a:lnTo>
                <a:lnTo>
                  <a:pt x="0" y="16192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20E90D-68E1-40B9-B7DE-712559D5B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082" y="3627814"/>
            <a:ext cx="2542725" cy="1619250"/>
          </a:xfrm>
          <a:custGeom>
            <a:avLst/>
            <a:gdLst>
              <a:gd name="connsiteX0" fmla="*/ 0 w 2542725"/>
              <a:gd name="connsiteY0" fmla="*/ 0 h 1619250"/>
              <a:gd name="connsiteX1" fmla="*/ 2542725 w 2542725"/>
              <a:gd name="connsiteY1" fmla="*/ 0 h 1619250"/>
              <a:gd name="connsiteX2" fmla="*/ 2542725 w 2542725"/>
              <a:gd name="connsiteY2" fmla="*/ 1619250 h 1619250"/>
              <a:gd name="connsiteX3" fmla="*/ 0 w 2542725"/>
              <a:gd name="connsiteY3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725" h="1619250">
                <a:moveTo>
                  <a:pt x="0" y="0"/>
                </a:moveTo>
                <a:lnTo>
                  <a:pt x="2542725" y="0"/>
                </a:lnTo>
                <a:lnTo>
                  <a:pt x="2542725" y="1619250"/>
                </a:lnTo>
                <a:lnTo>
                  <a:pt x="0" y="16192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6324600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75544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4953000" cy="15621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3893883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4953000" cy="15621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B91E1A6-E593-4764-9555-B4394718A4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4375" y="3524250"/>
            <a:ext cx="2930525" cy="183515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F20DAE-2404-43BD-9B8F-F83084278F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50100" y="920750"/>
            <a:ext cx="4311650" cy="27051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6324600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DF9BA93-1277-4DC2-B31F-B9BA77C7E3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8900000">
            <a:off x="8362950" y="3779520"/>
            <a:ext cx="2616200" cy="5631180"/>
          </a:xfrm>
          <a:prstGeom prst="roundRect">
            <a:avLst>
              <a:gd name="adj" fmla="val 9385"/>
            </a:avLst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7765AC1-A591-4775-A837-5A7679E34E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8900000">
            <a:off x="9582151" y="-772359"/>
            <a:ext cx="2616200" cy="5631180"/>
          </a:xfrm>
          <a:prstGeom prst="roundRect">
            <a:avLst>
              <a:gd name="adj" fmla="val 9385"/>
            </a:avLst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6324600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E35D5B-58D1-4174-86D7-799CEA762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78348" y="1689100"/>
            <a:ext cx="6496082" cy="3987800"/>
          </a:xfrm>
          <a:custGeom>
            <a:avLst/>
            <a:gdLst>
              <a:gd name="connsiteX0" fmla="*/ 109944 w 6496082"/>
              <a:gd name="connsiteY0" fmla="*/ 0 h 3987800"/>
              <a:gd name="connsiteX1" fmla="*/ 6386138 w 6496082"/>
              <a:gd name="connsiteY1" fmla="*/ 0 h 3987800"/>
              <a:gd name="connsiteX2" fmla="*/ 6496082 w 6496082"/>
              <a:gd name="connsiteY2" fmla="*/ 109944 h 3987800"/>
              <a:gd name="connsiteX3" fmla="*/ 6496082 w 6496082"/>
              <a:gd name="connsiteY3" fmla="*/ 3877856 h 3987800"/>
              <a:gd name="connsiteX4" fmla="*/ 6386138 w 6496082"/>
              <a:gd name="connsiteY4" fmla="*/ 3987800 h 3987800"/>
              <a:gd name="connsiteX5" fmla="*/ 109944 w 6496082"/>
              <a:gd name="connsiteY5" fmla="*/ 3987800 h 3987800"/>
              <a:gd name="connsiteX6" fmla="*/ 0 w 6496082"/>
              <a:gd name="connsiteY6" fmla="*/ 3877856 h 3987800"/>
              <a:gd name="connsiteX7" fmla="*/ 0 w 6496082"/>
              <a:gd name="connsiteY7" fmla="*/ 109944 h 3987800"/>
              <a:gd name="connsiteX8" fmla="*/ 109944 w 6496082"/>
              <a:gd name="connsiteY8" fmla="*/ 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6082" h="3987800">
                <a:moveTo>
                  <a:pt x="109944" y="0"/>
                </a:moveTo>
                <a:lnTo>
                  <a:pt x="6386138" y="0"/>
                </a:lnTo>
                <a:cubicBezTo>
                  <a:pt x="6446858" y="0"/>
                  <a:pt x="6496082" y="49224"/>
                  <a:pt x="6496082" y="109944"/>
                </a:cubicBezTo>
                <a:lnTo>
                  <a:pt x="6496082" y="3877856"/>
                </a:lnTo>
                <a:cubicBezTo>
                  <a:pt x="6496082" y="3938576"/>
                  <a:pt x="6446858" y="3987800"/>
                  <a:pt x="6386138" y="3987800"/>
                </a:cubicBezTo>
                <a:lnTo>
                  <a:pt x="109944" y="3987800"/>
                </a:lnTo>
                <a:cubicBezTo>
                  <a:pt x="49224" y="3987800"/>
                  <a:pt x="0" y="3938576"/>
                  <a:pt x="0" y="3877856"/>
                </a:cubicBezTo>
                <a:lnTo>
                  <a:pt x="0" y="109944"/>
                </a:lnTo>
                <a:cubicBezTo>
                  <a:pt x="0" y="49224"/>
                  <a:pt x="49224" y="0"/>
                  <a:pt x="10994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0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6324600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D135A7D-B71E-44C2-A949-E7508BC6EF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7158" y="1495425"/>
            <a:ext cx="1727992" cy="1866900"/>
          </a:xfrm>
          <a:custGeom>
            <a:avLst/>
            <a:gdLst>
              <a:gd name="connsiteX0" fmla="*/ 92076 w 1727992"/>
              <a:gd name="connsiteY0" fmla="*/ 0 h 1866900"/>
              <a:gd name="connsiteX1" fmla="*/ 1727992 w 1727992"/>
              <a:gd name="connsiteY1" fmla="*/ 0 h 1866900"/>
              <a:gd name="connsiteX2" fmla="*/ 1727992 w 1727992"/>
              <a:gd name="connsiteY2" fmla="*/ 1866900 h 1866900"/>
              <a:gd name="connsiteX3" fmla="*/ 92076 w 1727992"/>
              <a:gd name="connsiteY3" fmla="*/ 1866900 h 1866900"/>
              <a:gd name="connsiteX4" fmla="*/ 0 w 1727992"/>
              <a:gd name="connsiteY4" fmla="*/ 1774824 h 1866900"/>
              <a:gd name="connsiteX5" fmla="*/ 0 w 1727992"/>
              <a:gd name="connsiteY5" fmla="*/ 92076 h 1866900"/>
              <a:gd name="connsiteX6" fmla="*/ 92076 w 1727992"/>
              <a:gd name="connsiteY6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7992" h="1866900">
                <a:moveTo>
                  <a:pt x="92076" y="0"/>
                </a:moveTo>
                <a:lnTo>
                  <a:pt x="1727992" y="0"/>
                </a:lnTo>
                <a:lnTo>
                  <a:pt x="1727992" y="1866900"/>
                </a:lnTo>
                <a:lnTo>
                  <a:pt x="92076" y="1866900"/>
                </a:lnTo>
                <a:cubicBezTo>
                  <a:pt x="41224" y="1866900"/>
                  <a:pt x="0" y="1825676"/>
                  <a:pt x="0" y="1774824"/>
                </a:cubicBezTo>
                <a:lnTo>
                  <a:pt x="0" y="92076"/>
                </a:lnTo>
                <a:cubicBezTo>
                  <a:pt x="0" y="41224"/>
                  <a:pt x="41224" y="0"/>
                  <a:pt x="9207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CDBE23A-284C-4CAC-90C9-30DBBC8CA1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77158" y="3857625"/>
            <a:ext cx="1727992" cy="1866900"/>
          </a:xfrm>
          <a:custGeom>
            <a:avLst/>
            <a:gdLst>
              <a:gd name="connsiteX0" fmla="*/ 92076 w 1727992"/>
              <a:gd name="connsiteY0" fmla="*/ 0 h 1866900"/>
              <a:gd name="connsiteX1" fmla="*/ 1727992 w 1727992"/>
              <a:gd name="connsiteY1" fmla="*/ 0 h 1866900"/>
              <a:gd name="connsiteX2" fmla="*/ 1727992 w 1727992"/>
              <a:gd name="connsiteY2" fmla="*/ 1866900 h 1866900"/>
              <a:gd name="connsiteX3" fmla="*/ 92076 w 1727992"/>
              <a:gd name="connsiteY3" fmla="*/ 1866900 h 1866900"/>
              <a:gd name="connsiteX4" fmla="*/ 0 w 1727992"/>
              <a:gd name="connsiteY4" fmla="*/ 1774824 h 1866900"/>
              <a:gd name="connsiteX5" fmla="*/ 0 w 1727992"/>
              <a:gd name="connsiteY5" fmla="*/ 92076 h 1866900"/>
              <a:gd name="connsiteX6" fmla="*/ 92076 w 1727992"/>
              <a:gd name="connsiteY6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7992" h="1866900">
                <a:moveTo>
                  <a:pt x="92076" y="0"/>
                </a:moveTo>
                <a:lnTo>
                  <a:pt x="1727992" y="0"/>
                </a:lnTo>
                <a:lnTo>
                  <a:pt x="1727992" y="1866900"/>
                </a:lnTo>
                <a:lnTo>
                  <a:pt x="92076" y="1866900"/>
                </a:lnTo>
                <a:cubicBezTo>
                  <a:pt x="41224" y="1866900"/>
                  <a:pt x="0" y="1825676"/>
                  <a:pt x="0" y="1774824"/>
                </a:cubicBezTo>
                <a:lnTo>
                  <a:pt x="0" y="92076"/>
                </a:lnTo>
                <a:cubicBezTo>
                  <a:pt x="0" y="41224"/>
                  <a:pt x="41224" y="0"/>
                  <a:pt x="9207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8F3CDDB-8509-4520-91B6-55A2C2E818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6194" y="1495425"/>
            <a:ext cx="1727992" cy="1866900"/>
          </a:xfrm>
          <a:custGeom>
            <a:avLst/>
            <a:gdLst>
              <a:gd name="connsiteX0" fmla="*/ 92076 w 1727992"/>
              <a:gd name="connsiteY0" fmla="*/ 0 h 1866900"/>
              <a:gd name="connsiteX1" fmla="*/ 1727992 w 1727992"/>
              <a:gd name="connsiteY1" fmla="*/ 0 h 1866900"/>
              <a:gd name="connsiteX2" fmla="*/ 1727992 w 1727992"/>
              <a:gd name="connsiteY2" fmla="*/ 1866900 h 1866900"/>
              <a:gd name="connsiteX3" fmla="*/ 92076 w 1727992"/>
              <a:gd name="connsiteY3" fmla="*/ 1866900 h 1866900"/>
              <a:gd name="connsiteX4" fmla="*/ 0 w 1727992"/>
              <a:gd name="connsiteY4" fmla="*/ 1774824 h 1866900"/>
              <a:gd name="connsiteX5" fmla="*/ 0 w 1727992"/>
              <a:gd name="connsiteY5" fmla="*/ 92076 h 1866900"/>
              <a:gd name="connsiteX6" fmla="*/ 92076 w 1727992"/>
              <a:gd name="connsiteY6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7992" h="1866900">
                <a:moveTo>
                  <a:pt x="92076" y="0"/>
                </a:moveTo>
                <a:lnTo>
                  <a:pt x="1727992" y="0"/>
                </a:lnTo>
                <a:lnTo>
                  <a:pt x="1727992" y="1866900"/>
                </a:lnTo>
                <a:lnTo>
                  <a:pt x="92076" y="1866900"/>
                </a:lnTo>
                <a:cubicBezTo>
                  <a:pt x="41224" y="1866900"/>
                  <a:pt x="0" y="1825676"/>
                  <a:pt x="0" y="1774824"/>
                </a:cubicBezTo>
                <a:lnTo>
                  <a:pt x="0" y="92076"/>
                </a:lnTo>
                <a:cubicBezTo>
                  <a:pt x="0" y="41224"/>
                  <a:pt x="41224" y="0"/>
                  <a:pt x="9207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B818A71-AA13-45F0-94D8-D955DB490E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6194" y="3857625"/>
            <a:ext cx="1727992" cy="1866900"/>
          </a:xfrm>
          <a:custGeom>
            <a:avLst/>
            <a:gdLst>
              <a:gd name="connsiteX0" fmla="*/ 92076 w 1727992"/>
              <a:gd name="connsiteY0" fmla="*/ 0 h 1866900"/>
              <a:gd name="connsiteX1" fmla="*/ 1727992 w 1727992"/>
              <a:gd name="connsiteY1" fmla="*/ 0 h 1866900"/>
              <a:gd name="connsiteX2" fmla="*/ 1727992 w 1727992"/>
              <a:gd name="connsiteY2" fmla="*/ 1866900 h 1866900"/>
              <a:gd name="connsiteX3" fmla="*/ 92076 w 1727992"/>
              <a:gd name="connsiteY3" fmla="*/ 1866900 h 1866900"/>
              <a:gd name="connsiteX4" fmla="*/ 0 w 1727992"/>
              <a:gd name="connsiteY4" fmla="*/ 1774824 h 1866900"/>
              <a:gd name="connsiteX5" fmla="*/ 0 w 1727992"/>
              <a:gd name="connsiteY5" fmla="*/ 92076 h 1866900"/>
              <a:gd name="connsiteX6" fmla="*/ 92076 w 1727992"/>
              <a:gd name="connsiteY6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7992" h="1866900">
                <a:moveTo>
                  <a:pt x="92076" y="0"/>
                </a:moveTo>
                <a:lnTo>
                  <a:pt x="1727992" y="0"/>
                </a:lnTo>
                <a:lnTo>
                  <a:pt x="1727992" y="1866900"/>
                </a:lnTo>
                <a:lnTo>
                  <a:pt x="92076" y="1866900"/>
                </a:lnTo>
                <a:cubicBezTo>
                  <a:pt x="41224" y="1866900"/>
                  <a:pt x="0" y="1825676"/>
                  <a:pt x="0" y="1774824"/>
                </a:cubicBezTo>
                <a:lnTo>
                  <a:pt x="0" y="92076"/>
                </a:lnTo>
                <a:cubicBezTo>
                  <a:pt x="0" y="41224"/>
                  <a:pt x="41224" y="0"/>
                  <a:pt x="9207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6324600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FB56667-0DD4-406C-B3BC-85AD8A35BB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55574" y="2002972"/>
            <a:ext cx="1312566" cy="131256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F149180-62CE-4892-B438-9056045022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52559" y="3107034"/>
            <a:ext cx="1312566" cy="131256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72EBA-532A-4E1A-9323-41B5FA6A88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6875" y="2002972"/>
            <a:ext cx="1312566" cy="131256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BA52AD-B01C-4A8B-87D1-E1369927BF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3860" y="3107034"/>
            <a:ext cx="1312566" cy="131256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6324600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69277FC-C215-4222-B8B8-61B1565DA6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3528" y="818388"/>
            <a:ext cx="4477512" cy="5221224"/>
          </a:xfrm>
          <a:prstGeom prst="roundRect">
            <a:avLst>
              <a:gd name="adj" fmla="val 50000"/>
            </a:avLst>
          </a:prstGeom>
          <a:noFill/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6324600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E5D99A-E9CC-4736-BD51-42C8B2EF94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250" y="1829010"/>
            <a:ext cx="2097852" cy="1883453"/>
          </a:xfrm>
          <a:custGeom>
            <a:avLst/>
            <a:gdLst>
              <a:gd name="connsiteX0" fmla="*/ 228312 w 2097852"/>
              <a:gd name="connsiteY0" fmla="*/ 0 h 1883453"/>
              <a:gd name="connsiteX1" fmla="*/ 1869540 w 2097852"/>
              <a:gd name="connsiteY1" fmla="*/ 0 h 1883453"/>
              <a:gd name="connsiteX2" fmla="*/ 2097852 w 2097852"/>
              <a:gd name="connsiteY2" fmla="*/ 228312 h 1883453"/>
              <a:gd name="connsiteX3" fmla="*/ 2097852 w 2097852"/>
              <a:gd name="connsiteY3" fmla="*/ 1655141 h 1883453"/>
              <a:gd name="connsiteX4" fmla="*/ 1869540 w 2097852"/>
              <a:gd name="connsiteY4" fmla="*/ 1883453 h 1883453"/>
              <a:gd name="connsiteX5" fmla="*/ 228312 w 2097852"/>
              <a:gd name="connsiteY5" fmla="*/ 1883453 h 1883453"/>
              <a:gd name="connsiteX6" fmla="*/ 0 w 2097852"/>
              <a:gd name="connsiteY6" fmla="*/ 1655141 h 1883453"/>
              <a:gd name="connsiteX7" fmla="*/ 0 w 2097852"/>
              <a:gd name="connsiteY7" fmla="*/ 228312 h 1883453"/>
              <a:gd name="connsiteX8" fmla="*/ 228312 w 2097852"/>
              <a:gd name="connsiteY8" fmla="*/ 0 h 188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852" h="1883453">
                <a:moveTo>
                  <a:pt x="228312" y="0"/>
                </a:moveTo>
                <a:lnTo>
                  <a:pt x="1869540" y="0"/>
                </a:lnTo>
                <a:cubicBezTo>
                  <a:pt x="1995633" y="0"/>
                  <a:pt x="2097852" y="102219"/>
                  <a:pt x="2097852" y="228312"/>
                </a:cubicBezTo>
                <a:lnTo>
                  <a:pt x="2097852" y="1655141"/>
                </a:lnTo>
                <a:cubicBezTo>
                  <a:pt x="2097852" y="1781234"/>
                  <a:pt x="1995633" y="1883453"/>
                  <a:pt x="1869540" y="1883453"/>
                </a:cubicBezTo>
                <a:lnTo>
                  <a:pt x="228312" y="1883453"/>
                </a:lnTo>
                <a:cubicBezTo>
                  <a:pt x="102219" y="1883453"/>
                  <a:pt x="0" y="1781234"/>
                  <a:pt x="0" y="1655141"/>
                </a:cubicBezTo>
                <a:lnTo>
                  <a:pt x="0" y="228312"/>
                </a:lnTo>
                <a:cubicBezTo>
                  <a:pt x="0" y="102219"/>
                  <a:pt x="102219" y="0"/>
                  <a:pt x="22831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8F05BD-DEC7-4E8E-9AAD-073AC0EC64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074" y="1829009"/>
            <a:ext cx="2097852" cy="1883453"/>
          </a:xfrm>
          <a:custGeom>
            <a:avLst/>
            <a:gdLst>
              <a:gd name="connsiteX0" fmla="*/ 228312 w 2097852"/>
              <a:gd name="connsiteY0" fmla="*/ 0 h 1883453"/>
              <a:gd name="connsiteX1" fmla="*/ 1869540 w 2097852"/>
              <a:gd name="connsiteY1" fmla="*/ 0 h 1883453"/>
              <a:gd name="connsiteX2" fmla="*/ 2097852 w 2097852"/>
              <a:gd name="connsiteY2" fmla="*/ 228312 h 1883453"/>
              <a:gd name="connsiteX3" fmla="*/ 2097852 w 2097852"/>
              <a:gd name="connsiteY3" fmla="*/ 1655141 h 1883453"/>
              <a:gd name="connsiteX4" fmla="*/ 1869540 w 2097852"/>
              <a:gd name="connsiteY4" fmla="*/ 1883453 h 1883453"/>
              <a:gd name="connsiteX5" fmla="*/ 228312 w 2097852"/>
              <a:gd name="connsiteY5" fmla="*/ 1883453 h 1883453"/>
              <a:gd name="connsiteX6" fmla="*/ 0 w 2097852"/>
              <a:gd name="connsiteY6" fmla="*/ 1655141 h 1883453"/>
              <a:gd name="connsiteX7" fmla="*/ 0 w 2097852"/>
              <a:gd name="connsiteY7" fmla="*/ 228312 h 1883453"/>
              <a:gd name="connsiteX8" fmla="*/ 228312 w 2097852"/>
              <a:gd name="connsiteY8" fmla="*/ 0 h 188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852" h="1883453">
                <a:moveTo>
                  <a:pt x="228312" y="0"/>
                </a:moveTo>
                <a:lnTo>
                  <a:pt x="1869540" y="0"/>
                </a:lnTo>
                <a:cubicBezTo>
                  <a:pt x="1995633" y="0"/>
                  <a:pt x="2097852" y="102219"/>
                  <a:pt x="2097852" y="228312"/>
                </a:cubicBezTo>
                <a:lnTo>
                  <a:pt x="2097852" y="1655141"/>
                </a:lnTo>
                <a:cubicBezTo>
                  <a:pt x="2097852" y="1781234"/>
                  <a:pt x="1995633" y="1883453"/>
                  <a:pt x="1869540" y="1883453"/>
                </a:cubicBezTo>
                <a:lnTo>
                  <a:pt x="228312" y="1883453"/>
                </a:lnTo>
                <a:cubicBezTo>
                  <a:pt x="102219" y="1883453"/>
                  <a:pt x="0" y="1781234"/>
                  <a:pt x="0" y="1655141"/>
                </a:cubicBezTo>
                <a:lnTo>
                  <a:pt x="0" y="228312"/>
                </a:lnTo>
                <a:cubicBezTo>
                  <a:pt x="0" y="102219"/>
                  <a:pt x="102219" y="0"/>
                  <a:pt x="22831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BED3627-EA03-46CC-B848-EF2D479FF0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91898" y="1829008"/>
            <a:ext cx="2097852" cy="1883453"/>
          </a:xfrm>
          <a:custGeom>
            <a:avLst/>
            <a:gdLst>
              <a:gd name="connsiteX0" fmla="*/ 228312 w 2097852"/>
              <a:gd name="connsiteY0" fmla="*/ 0 h 1883453"/>
              <a:gd name="connsiteX1" fmla="*/ 1869540 w 2097852"/>
              <a:gd name="connsiteY1" fmla="*/ 0 h 1883453"/>
              <a:gd name="connsiteX2" fmla="*/ 2097852 w 2097852"/>
              <a:gd name="connsiteY2" fmla="*/ 228312 h 1883453"/>
              <a:gd name="connsiteX3" fmla="*/ 2097852 w 2097852"/>
              <a:gd name="connsiteY3" fmla="*/ 1655141 h 1883453"/>
              <a:gd name="connsiteX4" fmla="*/ 1869540 w 2097852"/>
              <a:gd name="connsiteY4" fmla="*/ 1883453 h 1883453"/>
              <a:gd name="connsiteX5" fmla="*/ 228312 w 2097852"/>
              <a:gd name="connsiteY5" fmla="*/ 1883453 h 1883453"/>
              <a:gd name="connsiteX6" fmla="*/ 0 w 2097852"/>
              <a:gd name="connsiteY6" fmla="*/ 1655141 h 1883453"/>
              <a:gd name="connsiteX7" fmla="*/ 0 w 2097852"/>
              <a:gd name="connsiteY7" fmla="*/ 228312 h 1883453"/>
              <a:gd name="connsiteX8" fmla="*/ 228312 w 2097852"/>
              <a:gd name="connsiteY8" fmla="*/ 0 h 188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852" h="1883453">
                <a:moveTo>
                  <a:pt x="228312" y="0"/>
                </a:moveTo>
                <a:lnTo>
                  <a:pt x="1869540" y="0"/>
                </a:lnTo>
                <a:cubicBezTo>
                  <a:pt x="1995633" y="0"/>
                  <a:pt x="2097852" y="102219"/>
                  <a:pt x="2097852" y="228312"/>
                </a:cubicBezTo>
                <a:lnTo>
                  <a:pt x="2097852" y="1655141"/>
                </a:lnTo>
                <a:cubicBezTo>
                  <a:pt x="2097852" y="1781234"/>
                  <a:pt x="1995633" y="1883453"/>
                  <a:pt x="1869540" y="1883453"/>
                </a:cubicBezTo>
                <a:lnTo>
                  <a:pt x="228312" y="1883453"/>
                </a:lnTo>
                <a:cubicBezTo>
                  <a:pt x="102219" y="1883453"/>
                  <a:pt x="0" y="1781234"/>
                  <a:pt x="0" y="1655141"/>
                </a:cubicBezTo>
                <a:lnTo>
                  <a:pt x="0" y="228312"/>
                </a:lnTo>
                <a:cubicBezTo>
                  <a:pt x="0" y="102219"/>
                  <a:pt x="102219" y="0"/>
                  <a:pt x="22831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C36DF7F-6154-41CD-A1D4-0D5DAE441F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189" y="563897"/>
            <a:ext cx="5872553" cy="17235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5554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6324600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5EE2CE-0DD2-4C3C-BFFD-DC8DF88B71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54221" y="1460058"/>
            <a:ext cx="4315275" cy="4315275"/>
          </a:xfrm>
          <a:custGeom>
            <a:avLst/>
            <a:gdLst>
              <a:gd name="connsiteX0" fmla="*/ 214911 w 4315275"/>
              <a:gd name="connsiteY0" fmla="*/ 0 h 4315275"/>
              <a:gd name="connsiteX1" fmla="*/ 4100363 w 4315275"/>
              <a:gd name="connsiteY1" fmla="*/ 0 h 4315275"/>
              <a:gd name="connsiteX2" fmla="*/ 4315274 w 4315275"/>
              <a:gd name="connsiteY2" fmla="*/ 214911 h 4315275"/>
              <a:gd name="connsiteX3" fmla="*/ 4315274 w 4315275"/>
              <a:gd name="connsiteY3" fmla="*/ 1480744 h 4315275"/>
              <a:gd name="connsiteX4" fmla="*/ 4315274 w 4315275"/>
              <a:gd name="connsiteY4" fmla="*/ 1871113 h 4315275"/>
              <a:gd name="connsiteX5" fmla="*/ 4315274 w 4315275"/>
              <a:gd name="connsiteY5" fmla="*/ 2340529 h 4315275"/>
              <a:gd name="connsiteX6" fmla="*/ 4315275 w 4315275"/>
              <a:gd name="connsiteY6" fmla="*/ 2340541 h 4315275"/>
              <a:gd name="connsiteX7" fmla="*/ 4315275 w 4315275"/>
              <a:gd name="connsiteY7" fmla="*/ 3920319 h 4315275"/>
              <a:gd name="connsiteX8" fmla="*/ 4315274 w 4315275"/>
              <a:gd name="connsiteY8" fmla="*/ 3920330 h 4315275"/>
              <a:gd name="connsiteX9" fmla="*/ 4315274 w 4315275"/>
              <a:gd name="connsiteY9" fmla="*/ 3975142 h 4315275"/>
              <a:gd name="connsiteX10" fmla="*/ 4055774 w 4315275"/>
              <a:gd name="connsiteY10" fmla="*/ 4293538 h 4315275"/>
              <a:gd name="connsiteX11" fmla="*/ 4038477 w 4315275"/>
              <a:gd name="connsiteY11" fmla="*/ 4295282 h 4315275"/>
              <a:gd name="connsiteX12" fmla="*/ 3999917 w 4315275"/>
              <a:gd name="connsiteY12" fmla="*/ 4307251 h 4315275"/>
              <a:gd name="connsiteX13" fmla="*/ 3920319 w 4315275"/>
              <a:gd name="connsiteY13" fmla="*/ 4315275 h 4315275"/>
              <a:gd name="connsiteX14" fmla="*/ 2834532 w 4315275"/>
              <a:gd name="connsiteY14" fmla="*/ 4315275 h 4315275"/>
              <a:gd name="connsiteX15" fmla="*/ 2101468 w 4315275"/>
              <a:gd name="connsiteY15" fmla="*/ 4315275 h 4315275"/>
              <a:gd name="connsiteX16" fmla="*/ 1480743 w 4315275"/>
              <a:gd name="connsiteY16" fmla="*/ 4315275 h 4315275"/>
              <a:gd name="connsiteX17" fmla="*/ 0 w 4315275"/>
              <a:gd name="connsiteY17" fmla="*/ 2834533 h 4315275"/>
              <a:gd name="connsiteX18" fmla="*/ 0 w 4315275"/>
              <a:gd name="connsiteY18" fmla="*/ 2735946 h 4315275"/>
              <a:gd name="connsiteX19" fmla="*/ 0 w 4315275"/>
              <a:gd name="connsiteY19" fmla="*/ 1480744 h 4315275"/>
              <a:gd name="connsiteX20" fmla="*/ 0 w 4315275"/>
              <a:gd name="connsiteY20" fmla="*/ 214911 h 4315275"/>
              <a:gd name="connsiteX21" fmla="*/ 214911 w 4315275"/>
              <a:gd name="connsiteY21" fmla="*/ 0 h 431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5275" h="4315275">
                <a:moveTo>
                  <a:pt x="214911" y="0"/>
                </a:moveTo>
                <a:lnTo>
                  <a:pt x="4100363" y="0"/>
                </a:lnTo>
                <a:cubicBezTo>
                  <a:pt x="4219056" y="0"/>
                  <a:pt x="4315274" y="96218"/>
                  <a:pt x="4315274" y="214911"/>
                </a:cubicBezTo>
                <a:lnTo>
                  <a:pt x="4315274" y="1480744"/>
                </a:lnTo>
                <a:lnTo>
                  <a:pt x="4315274" y="1871113"/>
                </a:lnTo>
                <a:lnTo>
                  <a:pt x="4315274" y="2340529"/>
                </a:lnTo>
                <a:lnTo>
                  <a:pt x="4315275" y="2340541"/>
                </a:lnTo>
                <a:lnTo>
                  <a:pt x="4315275" y="3920319"/>
                </a:lnTo>
                <a:lnTo>
                  <a:pt x="4315274" y="3920330"/>
                </a:lnTo>
                <a:lnTo>
                  <a:pt x="4315274" y="3975142"/>
                </a:lnTo>
                <a:cubicBezTo>
                  <a:pt x="4315274" y="4132198"/>
                  <a:pt x="4203872" y="4263232"/>
                  <a:pt x="4055774" y="4293538"/>
                </a:cubicBezTo>
                <a:lnTo>
                  <a:pt x="4038477" y="4295282"/>
                </a:lnTo>
                <a:lnTo>
                  <a:pt x="3999917" y="4307251"/>
                </a:lnTo>
                <a:cubicBezTo>
                  <a:pt x="3974206" y="4312512"/>
                  <a:pt x="3947585" y="4315275"/>
                  <a:pt x="3920319" y="4315275"/>
                </a:cubicBezTo>
                <a:lnTo>
                  <a:pt x="2834532" y="4315275"/>
                </a:lnTo>
                <a:lnTo>
                  <a:pt x="2101468" y="4315275"/>
                </a:lnTo>
                <a:lnTo>
                  <a:pt x="1480743" y="4315275"/>
                </a:lnTo>
                <a:cubicBezTo>
                  <a:pt x="662951" y="4315275"/>
                  <a:pt x="0" y="3652324"/>
                  <a:pt x="0" y="2834533"/>
                </a:cubicBezTo>
                <a:lnTo>
                  <a:pt x="0" y="2735946"/>
                </a:lnTo>
                <a:lnTo>
                  <a:pt x="0" y="1480744"/>
                </a:lnTo>
                <a:lnTo>
                  <a:pt x="0" y="214911"/>
                </a:lnTo>
                <a:cubicBezTo>
                  <a:pt x="0" y="96218"/>
                  <a:pt x="96218" y="0"/>
                  <a:pt x="21491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8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6FCB20-3615-45EC-A8EE-74C6E3981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44500"/>
            <a:ext cx="6324600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6EF8DB-9D0C-4F80-8A52-C903377044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182" y="1345721"/>
            <a:ext cx="6961517" cy="2303253"/>
          </a:xfrm>
          <a:custGeom>
            <a:avLst/>
            <a:gdLst>
              <a:gd name="connsiteX0" fmla="*/ 0 w 6961517"/>
              <a:gd name="connsiteY0" fmla="*/ 0 h 2303253"/>
              <a:gd name="connsiteX1" fmla="*/ 6961517 w 6961517"/>
              <a:gd name="connsiteY1" fmla="*/ 0 h 2303253"/>
              <a:gd name="connsiteX2" fmla="*/ 6961517 w 6961517"/>
              <a:gd name="connsiteY2" fmla="*/ 2303253 h 2303253"/>
              <a:gd name="connsiteX3" fmla="*/ 0 w 6961517"/>
              <a:gd name="connsiteY3" fmla="*/ 2303253 h 230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517" h="2303253">
                <a:moveTo>
                  <a:pt x="0" y="0"/>
                </a:moveTo>
                <a:lnTo>
                  <a:pt x="6961517" y="0"/>
                </a:lnTo>
                <a:lnTo>
                  <a:pt x="6961517" y="2303253"/>
                </a:lnTo>
                <a:lnTo>
                  <a:pt x="0" y="230325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75F146-5944-48A3-B054-233B225AC4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4182" y="4037162"/>
            <a:ext cx="3209026" cy="1880559"/>
          </a:xfrm>
          <a:custGeom>
            <a:avLst/>
            <a:gdLst>
              <a:gd name="connsiteX0" fmla="*/ 0 w 3209026"/>
              <a:gd name="connsiteY0" fmla="*/ 0 h 1880559"/>
              <a:gd name="connsiteX1" fmla="*/ 3209026 w 3209026"/>
              <a:gd name="connsiteY1" fmla="*/ 0 h 1880559"/>
              <a:gd name="connsiteX2" fmla="*/ 3209026 w 3209026"/>
              <a:gd name="connsiteY2" fmla="*/ 1880559 h 1880559"/>
              <a:gd name="connsiteX3" fmla="*/ 0 w 3209026"/>
              <a:gd name="connsiteY3" fmla="*/ 1880559 h 18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9026" h="1880559">
                <a:moveTo>
                  <a:pt x="0" y="0"/>
                </a:moveTo>
                <a:lnTo>
                  <a:pt x="3209026" y="0"/>
                </a:lnTo>
                <a:lnTo>
                  <a:pt x="3209026" y="1880559"/>
                </a:lnTo>
                <a:lnTo>
                  <a:pt x="0" y="188055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1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C31B2F-6AF0-407D-AC60-9B4C2D8416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8600"/>
            <a:ext cx="5195919" cy="5815891"/>
          </a:xfrm>
          <a:custGeom>
            <a:avLst/>
            <a:gdLst>
              <a:gd name="connsiteX0" fmla="*/ 0 w 5195919"/>
              <a:gd name="connsiteY0" fmla="*/ 0 h 5561892"/>
              <a:gd name="connsiteX1" fmla="*/ 1018783 w 5195919"/>
              <a:gd name="connsiteY1" fmla="*/ 0 h 5561892"/>
              <a:gd name="connsiteX2" fmla="*/ 3950154 w 5195919"/>
              <a:gd name="connsiteY2" fmla="*/ 0 h 5561892"/>
              <a:gd name="connsiteX3" fmla="*/ 5195919 w 5195919"/>
              <a:gd name="connsiteY3" fmla="*/ 0 h 5561892"/>
              <a:gd name="connsiteX4" fmla="*/ 5195919 w 5195919"/>
              <a:gd name="connsiteY4" fmla="*/ 2610234 h 5561892"/>
              <a:gd name="connsiteX5" fmla="*/ 5195918 w 5195919"/>
              <a:gd name="connsiteY5" fmla="*/ 2610234 h 5561892"/>
              <a:gd name="connsiteX6" fmla="*/ 5195918 w 5195919"/>
              <a:gd name="connsiteY6" fmla="*/ 2850442 h 5561892"/>
              <a:gd name="connsiteX7" fmla="*/ 2761698 w 5195919"/>
              <a:gd name="connsiteY7" fmla="*/ 5547893 h 5561892"/>
              <a:gd name="connsiteX8" fmla="*/ 2603500 w 5195919"/>
              <a:gd name="connsiteY8" fmla="*/ 5555882 h 5561892"/>
              <a:gd name="connsiteX9" fmla="*/ 2603500 w 5195919"/>
              <a:gd name="connsiteY9" fmla="*/ 5561892 h 5561892"/>
              <a:gd name="connsiteX10" fmla="*/ 2484468 w 5195919"/>
              <a:gd name="connsiteY10" fmla="*/ 5561892 h 5561892"/>
              <a:gd name="connsiteX11" fmla="*/ 1625602 w 5195919"/>
              <a:gd name="connsiteY11" fmla="*/ 5561892 h 5561892"/>
              <a:gd name="connsiteX12" fmla="*/ 825500 w 5195919"/>
              <a:gd name="connsiteY12" fmla="*/ 5561892 h 5561892"/>
              <a:gd name="connsiteX13" fmla="*/ 0 w 5195919"/>
              <a:gd name="connsiteY13" fmla="*/ 5561892 h 55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95919" h="5561892">
                <a:moveTo>
                  <a:pt x="0" y="0"/>
                </a:moveTo>
                <a:lnTo>
                  <a:pt x="1018783" y="0"/>
                </a:lnTo>
                <a:lnTo>
                  <a:pt x="3950154" y="0"/>
                </a:lnTo>
                <a:lnTo>
                  <a:pt x="5195919" y="0"/>
                </a:lnTo>
                <a:lnTo>
                  <a:pt x="5195919" y="2610234"/>
                </a:lnTo>
                <a:lnTo>
                  <a:pt x="5195918" y="2610234"/>
                </a:lnTo>
                <a:lnTo>
                  <a:pt x="5195918" y="2850442"/>
                </a:lnTo>
                <a:cubicBezTo>
                  <a:pt x="5195918" y="4254341"/>
                  <a:pt x="4128963" y="5409040"/>
                  <a:pt x="2761698" y="5547893"/>
                </a:cubicBezTo>
                <a:lnTo>
                  <a:pt x="2603500" y="5555882"/>
                </a:lnTo>
                <a:lnTo>
                  <a:pt x="2603500" y="5561892"/>
                </a:lnTo>
                <a:lnTo>
                  <a:pt x="2484468" y="5561892"/>
                </a:lnTo>
                <a:lnTo>
                  <a:pt x="1625602" y="5561892"/>
                </a:lnTo>
                <a:lnTo>
                  <a:pt x="825500" y="5561892"/>
                </a:lnTo>
                <a:lnTo>
                  <a:pt x="0" y="55618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972D592-D0AA-4172-B603-86ED360281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80300" y="1701800"/>
            <a:ext cx="3848100" cy="749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08869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264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3486" y="478972"/>
            <a:ext cx="11205028" cy="5900056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0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C36DF7F-6154-41CD-A1D4-0D5DAE441F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189" y="563897"/>
            <a:ext cx="5872553" cy="17235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BFD469BE-589E-4E5A-A501-E7CCF0AB5C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62050" y="2414016"/>
            <a:ext cx="2724150" cy="2313432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01C099D4-283A-4F73-B7E9-1F88AF1E80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33925" y="2414016"/>
            <a:ext cx="2724150" cy="2313432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303406EF-CAFB-4557-A7ED-DC08175313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05800" y="2414016"/>
            <a:ext cx="2724150" cy="2313432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9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C36DF7F-6154-41CD-A1D4-0D5DAE441F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189" y="563897"/>
            <a:ext cx="5872553" cy="17235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4802592-FD02-4C0E-AC76-2BBD327BF6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5251" y="2384971"/>
            <a:ext cx="10241499" cy="3574595"/>
          </a:xfrm>
          <a:custGeom>
            <a:avLst/>
            <a:gdLst>
              <a:gd name="connsiteX0" fmla="*/ 117676 w 8405828"/>
              <a:gd name="connsiteY0" fmla="*/ 0 h 3574595"/>
              <a:gd name="connsiteX1" fmla="*/ 8288152 w 8405828"/>
              <a:gd name="connsiteY1" fmla="*/ 0 h 3574595"/>
              <a:gd name="connsiteX2" fmla="*/ 8405828 w 8405828"/>
              <a:gd name="connsiteY2" fmla="*/ 117676 h 3574595"/>
              <a:gd name="connsiteX3" fmla="*/ 8405828 w 8405828"/>
              <a:gd name="connsiteY3" fmla="*/ 3456919 h 3574595"/>
              <a:gd name="connsiteX4" fmla="*/ 8288152 w 8405828"/>
              <a:gd name="connsiteY4" fmla="*/ 3574595 h 3574595"/>
              <a:gd name="connsiteX5" fmla="*/ 117676 w 8405828"/>
              <a:gd name="connsiteY5" fmla="*/ 3574595 h 3574595"/>
              <a:gd name="connsiteX6" fmla="*/ 0 w 8405828"/>
              <a:gd name="connsiteY6" fmla="*/ 3456919 h 3574595"/>
              <a:gd name="connsiteX7" fmla="*/ 0 w 8405828"/>
              <a:gd name="connsiteY7" fmla="*/ 117676 h 3574595"/>
              <a:gd name="connsiteX8" fmla="*/ 117676 w 8405828"/>
              <a:gd name="connsiteY8" fmla="*/ 0 h 357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5828" h="3574595">
                <a:moveTo>
                  <a:pt x="117676" y="0"/>
                </a:moveTo>
                <a:lnTo>
                  <a:pt x="8288152" y="0"/>
                </a:lnTo>
                <a:cubicBezTo>
                  <a:pt x="8353143" y="0"/>
                  <a:pt x="8405828" y="52685"/>
                  <a:pt x="8405828" y="117676"/>
                </a:cubicBezTo>
                <a:lnTo>
                  <a:pt x="8405828" y="3456919"/>
                </a:lnTo>
                <a:cubicBezTo>
                  <a:pt x="8405828" y="3521910"/>
                  <a:pt x="8353143" y="3574595"/>
                  <a:pt x="8288152" y="3574595"/>
                </a:cubicBezTo>
                <a:lnTo>
                  <a:pt x="117676" y="3574595"/>
                </a:lnTo>
                <a:cubicBezTo>
                  <a:pt x="52685" y="3574595"/>
                  <a:pt x="0" y="3521910"/>
                  <a:pt x="0" y="3456919"/>
                </a:cubicBezTo>
                <a:lnTo>
                  <a:pt x="0" y="117676"/>
                </a:lnTo>
                <a:cubicBezTo>
                  <a:pt x="0" y="52685"/>
                  <a:pt x="52685" y="0"/>
                  <a:pt x="11767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18E76E-A435-4E8E-8FE5-7876E4BD8D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43346" y="4451734"/>
            <a:ext cx="3541303" cy="1022291"/>
          </a:xfrm>
          <a:custGeom>
            <a:avLst/>
            <a:gdLst>
              <a:gd name="connsiteX0" fmla="*/ 0 w 3541303"/>
              <a:gd name="connsiteY0" fmla="*/ 0 h 1022291"/>
              <a:gd name="connsiteX1" fmla="*/ 3541303 w 3541303"/>
              <a:gd name="connsiteY1" fmla="*/ 0 h 1022291"/>
              <a:gd name="connsiteX2" fmla="*/ 3541303 w 3541303"/>
              <a:gd name="connsiteY2" fmla="*/ 1022291 h 1022291"/>
              <a:gd name="connsiteX3" fmla="*/ 0 w 3541303"/>
              <a:gd name="connsiteY3" fmla="*/ 1022291 h 102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303" h="1022291">
                <a:moveTo>
                  <a:pt x="0" y="0"/>
                </a:moveTo>
                <a:lnTo>
                  <a:pt x="3541303" y="0"/>
                </a:lnTo>
                <a:lnTo>
                  <a:pt x="3541303" y="1022291"/>
                </a:lnTo>
                <a:lnTo>
                  <a:pt x="0" y="1022291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C36DF7F-6154-41CD-A1D4-0D5DAE441F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189" y="563897"/>
            <a:ext cx="5872553" cy="17235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801F644B-2AC6-409E-AFA8-A7FCD99907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6096" y="1286914"/>
            <a:ext cx="1006828" cy="100682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AF520DA7-7E3D-4D92-8D5B-196478F67B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23385" y="2788592"/>
            <a:ext cx="1006828" cy="100682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F47DD96B-41CC-4E97-B1F7-7455E4E51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39829" y="4733603"/>
            <a:ext cx="1006828" cy="100682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Picture Placeholder 21">
            <a:extLst>
              <a:ext uri="{FF2B5EF4-FFF2-40B4-BE49-F238E27FC236}">
                <a16:creationId xmlns:a16="http://schemas.microsoft.com/office/drawing/2014/main" id="{677D7715-0AE9-43D4-964B-1AA1C3F41D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71772" y="3659028"/>
            <a:ext cx="1006828" cy="100682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22">
            <a:extLst>
              <a:ext uri="{FF2B5EF4-FFF2-40B4-BE49-F238E27FC236}">
                <a16:creationId xmlns:a16="http://schemas.microsoft.com/office/drawing/2014/main" id="{4EA82FC1-D7B5-4412-8B2F-37C096D1D4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86363" y="2489202"/>
            <a:ext cx="1006828" cy="100682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0137736F-A8CB-43FD-A0B8-C769089AED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33563" y="4665856"/>
            <a:ext cx="1006828" cy="100682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AC3FFE8-0EC7-464A-9749-3F5331760A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3345" y="683812"/>
            <a:ext cx="2866593" cy="2473598"/>
          </a:xfrm>
          <a:custGeom>
            <a:avLst/>
            <a:gdLst>
              <a:gd name="connsiteX0" fmla="*/ 1872215 w 2866593"/>
              <a:gd name="connsiteY0" fmla="*/ 326 h 2473598"/>
              <a:gd name="connsiteX1" fmla="*/ 2736716 w 2866593"/>
              <a:gd name="connsiteY1" fmla="*/ 484270 h 2473598"/>
              <a:gd name="connsiteX2" fmla="*/ 2382324 w 2866593"/>
              <a:gd name="connsiteY2" fmla="*/ 1806879 h 2473598"/>
              <a:gd name="connsiteX3" fmla="*/ 1452488 w 2866593"/>
              <a:gd name="connsiteY3" fmla="*/ 2343720 h 2473598"/>
              <a:gd name="connsiteX4" fmla="*/ 129879 w 2866593"/>
              <a:gd name="connsiteY4" fmla="*/ 1989328 h 2473598"/>
              <a:gd name="connsiteX5" fmla="*/ 484271 w 2866593"/>
              <a:gd name="connsiteY5" fmla="*/ 666719 h 2473598"/>
              <a:gd name="connsiteX6" fmla="*/ 1414107 w 2866593"/>
              <a:gd name="connsiteY6" fmla="*/ 129878 h 2473598"/>
              <a:gd name="connsiteX7" fmla="*/ 1872215 w 2866593"/>
              <a:gd name="connsiteY7" fmla="*/ 326 h 247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6593" h="2473598">
                <a:moveTo>
                  <a:pt x="1872215" y="326"/>
                </a:moveTo>
                <a:cubicBezTo>
                  <a:pt x="2215575" y="-8592"/>
                  <a:pt x="2552902" y="165895"/>
                  <a:pt x="2736716" y="484270"/>
                </a:cubicBezTo>
                <a:cubicBezTo>
                  <a:pt x="3004081" y="947361"/>
                  <a:pt x="2845414" y="1539514"/>
                  <a:pt x="2382324" y="1806879"/>
                </a:cubicBezTo>
                <a:lnTo>
                  <a:pt x="1452488" y="2343720"/>
                </a:lnTo>
                <a:cubicBezTo>
                  <a:pt x="989397" y="2611086"/>
                  <a:pt x="397244" y="2452419"/>
                  <a:pt x="129879" y="1989328"/>
                </a:cubicBezTo>
                <a:cubicBezTo>
                  <a:pt x="-137487" y="1526237"/>
                  <a:pt x="21180" y="934085"/>
                  <a:pt x="484271" y="666719"/>
                </a:cubicBezTo>
                <a:lnTo>
                  <a:pt x="1414107" y="129878"/>
                </a:lnTo>
                <a:cubicBezTo>
                  <a:pt x="1558822" y="46326"/>
                  <a:pt x="1716142" y="4379"/>
                  <a:pt x="1872215" y="32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3F8433-73BF-41AF-ACB2-791EDACF4A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3345" y="3585340"/>
            <a:ext cx="2866593" cy="2473598"/>
          </a:xfrm>
          <a:custGeom>
            <a:avLst/>
            <a:gdLst>
              <a:gd name="connsiteX0" fmla="*/ 1872215 w 2866593"/>
              <a:gd name="connsiteY0" fmla="*/ 326 h 2473598"/>
              <a:gd name="connsiteX1" fmla="*/ 2736716 w 2866593"/>
              <a:gd name="connsiteY1" fmla="*/ 484270 h 2473598"/>
              <a:gd name="connsiteX2" fmla="*/ 2382324 w 2866593"/>
              <a:gd name="connsiteY2" fmla="*/ 1806879 h 2473598"/>
              <a:gd name="connsiteX3" fmla="*/ 1452488 w 2866593"/>
              <a:gd name="connsiteY3" fmla="*/ 2343720 h 2473598"/>
              <a:gd name="connsiteX4" fmla="*/ 129879 w 2866593"/>
              <a:gd name="connsiteY4" fmla="*/ 1989328 h 2473598"/>
              <a:gd name="connsiteX5" fmla="*/ 484271 w 2866593"/>
              <a:gd name="connsiteY5" fmla="*/ 666719 h 2473598"/>
              <a:gd name="connsiteX6" fmla="*/ 1414107 w 2866593"/>
              <a:gd name="connsiteY6" fmla="*/ 129878 h 2473598"/>
              <a:gd name="connsiteX7" fmla="*/ 1872215 w 2866593"/>
              <a:gd name="connsiteY7" fmla="*/ 326 h 247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6593" h="2473598">
                <a:moveTo>
                  <a:pt x="1872215" y="326"/>
                </a:moveTo>
                <a:cubicBezTo>
                  <a:pt x="2215575" y="-8592"/>
                  <a:pt x="2552902" y="165895"/>
                  <a:pt x="2736716" y="484270"/>
                </a:cubicBezTo>
                <a:cubicBezTo>
                  <a:pt x="3004081" y="947361"/>
                  <a:pt x="2845414" y="1539514"/>
                  <a:pt x="2382324" y="1806879"/>
                </a:cubicBezTo>
                <a:lnTo>
                  <a:pt x="1452488" y="2343720"/>
                </a:lnTo>
                <a:cubicBezTo>
                  <a:pt x="989397" y="2611086"/>
                  <a:pt x="397244" y="2452419"/>
                  <a:pt x="129879" y="1989328"/>
                </a:cubicBezTo>
                <a:cubicBezTo>
                  <a:pt x="-137487" y="1526238"/>
                  <a:pt x="21180" y="934085"/>
                  <a:pt x="484271" y="666719"/>
                </a:cubicBezTo>
                <a:lnTo>
                  <a:pt x="1414107" y="129878"/>
                </a:lnTo>
                <a:cubicBezTo>
                  <a:pt x="1558822" y="46326"/>
                  <a:pt x="1716142" y="4379"/>
                  <a:pt x="1872215" y="32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79B93C-C7DB-4EEF-8B5A-1BB3783F15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2E48FFA-342E-49C7-BAAD-B5FEC91A57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80514" y="1455056"/>
            <a:ext cx="3797300" cy="17235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4714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4051346A-EF32-4E9C-90EA-2EFA1410E9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190" y="897272"/>
            <a:ext cx="3797300" cy="17235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AEB08BC-4838-4019-9318-55B3DA79E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05825" y="1104900"/>
            <a:ext cx="2886075" cy="458152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0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12E43CBB-CFD6-4FCA-98B6-29C49F8518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8814" y="1455056"/>
            <a:ext cx="3797300" cy="17235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FB9316D-A917-472E-AD84-6B4677E57E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78504" y="2059856"/>
            <a:ext cx="2542725" cy="1619250"/>
          </a:xfrm>
          <a:custGeom>
            <a:avLst/>
            <a:gdLst>
              <a:gd name="connsiteX0" fmla="*/ 0 w 2542725"/>
              <a:gd name="connsiteY0" fmla="*/ 0 h 1619250"/>
              <a:gd name="connsiteX1" fmla="*/ 2542725 w 2542725"/>
              <a:gd name="connsiteY1" fmla="*/ 0 h 1619250"/>
              <a:gd name="connsiteX2" fmla="*/ 2542725 w 2542725"/>
              <a:gd name="connsiteY2" fmla="*/ 1619250 h 1619250"/>
              <a:gd name="connsiteX3" fmla="*/ 0 w 2542725"/>
              <a:gd name="connsiteY3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725" h="1619250">
                <a:moveTo>
                  <a:pt x="0" y="0"/>
                </a:moveTo>
                <a:lnTo>
                  <a:pt x="2542725" y="0"/>
                </a:lnTo>
                <a:lnTo>
                  <a:pt x="2542725" y="1619250"/>
                </a:lnTo>
                <a:lnTo>
                  <a:pt x="0" y="16192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2F262-2993-4BD7-B4C1-4640CF5CDB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082" y="4458721"/>
            <a:ext cx="2542725" cy="1619250"/>
          </a:xfrm>
          <a:custGeom>
            <a:avLst/>
            <a:gdLst>
              <a:gd name="connsiteX0" fmla="*/ 0 w 2542725"/>
              <a:gd name="connsiteY0" fmla="*/ 0 h 1619250"/>
              <a:gd name="connsiteX1" fmla="*/ 2542725 w 2542725"/>
              <a:gd name="connsiteY1" fmla="*/ 0 h 1619250"/>
              <a:gd name="connsiteX2" fmla="*/ 2542725 w 2542725"/>
              <a:gd name="connsiteY2" fmla="*/ 1619250 h 1619250"/>
              <a:gd name="connsiteX3" fmla="*/ 0 w 2542725"/>
              <a:gd name="connsiteY3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725" h="1619250">
                <a:moveTo>
                  <a:pt x="0" y="0"/>
                </a:moveTo>
                <a:lnTo>
                  <a:pt x="2542725" y="0"/>
                </a:lnTo>
                <a:lnTo>
                  <a:pt x="2542725" y="1619250"/>
                </a:lnTo>
                <a:lnTo>
                  <a:pt x="0" y="16192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C1B8-6D16-4015-A0E8-E4633BB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7BE7-B79B-4F9F-9C14-5E9B7935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C5D0-C112-4903-BB22-33DF07A6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10/01/2023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D3A4-9B09-47C6-91F8-A02BF936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D10A-EAF6-42AC-B1BF-93C1B7A0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07C2C-C74E-4BA9-B631-664AEA6E93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5B7513-CFC9-414F-95CE-BC81805EC4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6" r:id="rId2"/>
    <p:sldLayoutId id="2147483689" r:id="rId3"/>
    <p:sldLayoutId id="2147483688" r:id="rId4"/>
    <p:sldLayoutId id="2147483687" r:id="rId5"/>
    <p:sldLayoutId id="2147483681" r:id="rId6"/>
    <p:sldLayoutId id="2147483680" r:id="rId7"/>
    <p:sldLayoutId id="2147483679" r:id="rId8"/>
    <p:sldLayoutId id="2147483673" r:id="rId9"/>
    <p:sldLayoutId id="2147483674" r:id="rId10"/>
    <p:sldLayoutId id="2147483670" r:id="rId11"/>
    <p:sldLayoutId id="2147483684" r:id="rId12"/>
    <p:sldLayoutId id="2147483685" r:id="rId13"/>
    <p:sldLayoutId id="2147483683" r:id="rId14"/>
    <p:sldLayoutId id="2147483682" r:id="rId15"/>
    <p:sldLayoutId id="2147483678" r:id="rId16"/>
    <p:sldLayoutId id="2147483677" r:id="rId17"/>
    <p:sldLayoutId id="2147483676" r:id="rId18"/>
    <p:sldLayoutId id="2147483675" r:id="rId19"/>
    <p:sldLayoutId id="2147483672" r:id="rId20"/>
    <p:sldLayoutId id="2147483671" r:id="rId21"/>
    <p:sldLayoutId id="2147483669" r:id="rId22"/>
    <p:sldLayoutId id="2147483667" r:id="rId23"/>
    <p:sldLayoutId id="2147483668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BB118-B4ED-4640-A049-FADFDFCD55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64E93-0DDE-4EAD-B9FF-CEBADA294E65}"/>
              </a:ext>
            </a:extLst>
          </p:cNvPr>
          <p:cNvSpPr/>
          <p:nvPr/>
        </p:nvSpPr>
        <p:spPr>
          <a:xfrm>
            <a:off x="493483" y="478970"/>
            <a:ext cx="11205032" cy="5900058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8C158A-7CC4-4604-9CBB-DFA5DF996AC1}"/>
              </a:ext>
            </a:extLst>
          </p:cNvPr>
          <p:cNvSpPr/>
          <p:nvPr/>
        </p:nvSpPr>
        <p:spPr>
          <a:xfrm>
            <a:off x="5747148" y="4708061"/>
            <a:ext cx="119062" cy="119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16BCD44-576B-4068-AD81-A20699C5C8B8}"/>
              </a:ext>
            </a:extLst>
          </p:cNvPr>
          <p:cNvSpPr/>
          <p:nvPr/>
        </p:nvSpPr>
        <p:spPr>
          <a:xfrm>
            <a:off x="5944791" y="4836648"/>
            <a:ext cx="119062" cy="119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64279EC-57FB-4A97-ADC1-E5A673E7DA1A}"/>
              </a:ext>
            </a:extLst>
          </p:cNvPr>
          <p:cNvSpPr/>
          <p:nvPr/>
        </p:nvSpPr>
        <p:spPr>
          <a:xfrm>
            <a:off x="6128147" y="4708061"/>
            <a:ext cx="119062" cy="119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6AB0B2F-F0C3-4DD8-B287-E68475B5FDB6}"/>
              </a:ext>
            </a:extLst>
          </p:cNvPr>
          <p:cNvSpPr/>
          <p:nvPr/>
        </p:nvSpPr>
        <p:spPr>
          <a:xfrm>
            <a:off x="6325790" y="4836648"/>
            <a:ext cx="119062" cy="119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D6B18-45D3-1320-C613-086F90199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76" y="1518735"/>
            <a:ext cx="2127046" cy="2572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66A73-E6C2-DF7D-F959-AFD2321AC219}"/>
              </a:ext>
            </a:extLst>
          </p:cNvPr>
          <p:cNvSpPr txBox="1"/>
          <p:nvPr/>
        </p:nvSpPr>
        <p:spPr>
          <a:xfrm>
            <a:off x="2750147" y="3712304"/>
            <a:ext cx="6232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Securing Supply Chain Network with Blockchain</a:t>
            </a:r>
            <a:endParaRPr lang="LID4096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15B41-EF29-5FA4-50A5-43C38176DFE8}"/>
              </a:ext>
            </a:extLst>
          </p:cNvPr>
          <p:cNvSpPr txBox="1"/>
          <p:nvPr/>
        </p:nvSpPr>
        <p:spPr>
          <a:xfrm>
            <a:off x="4246204" y="5008738"/>
            <a:ext cx="427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Presented by: Dr. Rabia Riaz</a:t>
            </a:r>
            <a:endParaRPr lang="LID4096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162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CCA90-D396-4CF4-96D9-9F122C4739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20F0B-DB2D-4B8F-A80B-5ECB6EBAB42F}"/>
              </a:ext>
            </a:extLst>
          </p:cNvPr>
          <p:cNvSpPr/>
          <p:nvPr/>
        </p:nvSpPr>
        <p:spPr>
          <a:xfrm>
            <a:off x="616858" y="976086"/>
            <a:ext cx="10958285" cy="4905828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19060C8-317B-4901-96EE-8F11601F47F2}"/>
              </a:ext>
            </a:extLst>
          </p:cNvPr>
          <p:cNvGrpSpPr/>
          <p:nvPr/>
        </p:nvGrpSpPr>
        <p:grpSpPr>
          <a:xfrm>
            <a:off x="9472821" y="4460588"/>
            <a:ext cx="2719179" cy="2397413"/>
            <a:chOff x="5239657" y="728344"/>
            <a:chExt cx="6952343" cy="6129658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328E080-55FF-4167-A54F-80A01BF0DC9C}"/>
                </a:ext>
              </a:extLst>
            </p:cNvPr>
            <p:cNvSpPr/>
            <p:nvPr/>
          </p:nvSpPr>
          <p:spPr>
            <a:xfrm flipH="1">
              <a:off x="6076078" y="1650248"/>
              <a:ext cx="6115922" cy="5207754"/>
            </a:xfrm>
            <a:custGeom>
              <a:avLst/>
              <a:gdLst>
                <a:gd name="connsiteX0" fmla="*/ 486586 w 2019114"/>
                <a:gd name="connsiteY0" fmla="*/ 0 h 1719291"/>
                <a:gd name="connsiteX1" fmla="*/ 1992273 w 2019114"/>
                <a:gd name="connsiteY1" fmla="*/ 1107744 h 1719291"/>
                <a:gd name="connsiteX2" fmla="*/ 2015339 w 2019114"/>
                <a:gd name="connsiteY2" fmla="*/ 1197451 h 1719291"/>
                <a:gd name="connsiteX3" fmla="*/ 2019114 w 2019114"/>
                <a:gd name="connsiteY3" fmla="*/ 1272208 h 1719291"/>
                <a:gd name="connsiteX4" fmla="*/ 1959306 w 2019114"/>
                <a:gd name="connsiteY4" fmla="*/ 1703812 h 1719291"/>
                <a:gd name="connsiteX5" fmla="*/ 1953751 w 2019114"/>
                <a:gd name="connsiteY5" fmla="*/ 1719291 h 1719291"/>
                <a:gd name="connsiteX6" fmla="*/ 0 w 2019114"/>
                <a:gd name="connsiteY6" fmla="*/ 1719291 h 1719291"/>
                <a:gd name="connsiteX7" fmla="*/ 0 w 2019114"/>
                <a:gd name="connsiteY7" fmla="*/ 84269 h 1719291"/>
                <a:gd name="connsiteX8" fmla="*/ 39282 w 2019114"/>
                <a:gd name="connsiteY8" fmla="*/ 65346 h 1719291"/>
                <a:gd name="connsiteX9" fmla="*/ 168853 w 2019114"/>
                <a:gd name="connsiteY9" fmla="*/ 32030 h 1719291"/>
                <a:gd name="connsiteX10" fmla="*/ 486586 w 2019114"/>
                <a:gd name="connsiteY10" fmla="*/ 0 h 17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9114" h="1719291">
                  <a:moveTo>
                    <a:pt x="486586" y="0"/>
                  </a:moveTo>
                  <a:cubicBezTo>
                    <a:pt x="1194040" y="0"/>
                    <a:pt x="1792661" y="465974"/>
                    <a:pt x="1992273" y="1107744"/>
                  </a:cubicBezTo>
                  <a:lnTo>
                    <a:pt x="2015339" y="1197451"/>
                  </a:lnTo>
                  <a:lnTo>
                    <a:pt x="2019114" y="1272208"/>
                  </a:lnTo>
                  <a:cubicBezTo>
                    <a:pt x="2019114" y="1421862"/>
                    <a:pt x="1998262" y="1566646"/>
                    <a:pt x="1959306" y="1703812"/>
                  </a:cubicBezTo>
                  <a:lnTo>
                    <a:pt x="1953751" y="1719291"/>
                  </a:lnTo>
                  <a:lnTo>
                    <a:pt x="0" y="1719291"/>
                  </a:lnTo>
                  <a:lnTo>
                    <a:pt x="0" y="84269"/>
                  </a:lnTo>
                  <a:lnTo>
                    <a:pt x="39282" y="65346"/>
                  </a:lnTo>
                  <a:lnTo>
                    <a:pt x="168853" y="32030"/>
                  </a:lnTo>
                  <a:cubicBezTo>
                    <a:pt x="271484" y="11029"/>
                    <a:pt x="377747" y="0"/>
                    <a:pt x="48658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A71ED77-B489-492C-B07B-89F44A6EA2E0}"/>
                </a:ext>
              </a:extLst>
            </p:cNvPr>
            <p:cNvSpPr/>
            <p:nvPr/>
          </p:nvSpPr>
          <p:spPr>
            <a:xfrm flipH="1">
              <a:off x="6087513" y="728344"/>
              <a:ext cx="6104487" cy="4548998"/>
            </a:xfrm>
            <a:custGeom>
              <a:avLst/>
              <a:gdLst>
                <a:gd name="connsiteX0" fmla="*/ 442548 w 2015339"/>
                <a:gd name="connsiteY0" fmla="*/ 0 h 1501809"/>
                <a:gd name="connsiteX1" fmla="*/ 2010974 w 2015339"/>
                <a:gd name="connsiteY1" fmla="*/ 1415371 h 1501809"/>
                <a:gd name="connsiteX2" fmla="*/ 2015339 w 2015339"/>
                <a:gd name="connsiteY2" fmla="*/ 1501809 h 1501809"/>
                <a:gd name="connsiteX3" fmla="*/ 1992273 w 2015339"/>
                <a:gd name="connsiteY3" fmla="*/ 1412102 h 1501809"/>
                <a:gd name="connsiteX4" fmla="*/ 486586 w 2015339"/>
                <a:gd name="connsiteY4" fmla="*/ 304358 h 1501809"/>
                <a:gd name="connsiteX5" fmla="*/ 168853 w 2015339"/>
                <a:gd name="connsiteY5" fmla="*/ 336388 h 1501809"/>
                <a:gd name="connsiteX6" fmla="*/ 39282 w 2015339"/>
                <a:gd name="connsiteY6" fmla="*/ 369704 h 1501809"/>
                <a:gd name="connsiteX7" fmla="*/ 0 w 2015339"/>
                <a:gd name="connsiteY7" fmla="*/ 388627 h 1501809"/>
                <a:gd name="connsiteX8" fmla="*/ 0 w 2015339"/>
                <a:gd name="connsiteY8" fmla="*/ 64123 h 1501809"/>
                <a:gd name="connsiteX9" fmla="*/ 124815 w 2015339"/>
                <a:gd name="connsiteY9" fmla="*/ 32030 h 1501809"/>
                <a:gd name="connsiteX10" fmla="*/ 442548 w 2015339"/>
                <a:gd name="connsiteY10" fmla="*/ 0 h 1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5339" h="1501809">
                  <a:moveTo>
                    <a:pt x="442548" y="0"/>
                  </a:moveTo>
                  <a:cubicBezTo>
                    <a:pt x="1258842" y="0"/>
                    <a:pt x="1930238" y="620379"/>
                    <a:pt x="2010974" y="1415371"/>
                  </a:cubicBezTo>
                  <a:lnTo>
                    <a:pt x="2015339" y="1501809"/>
                  </a:lnTo>
                  <a:lnTo>
                    <a:pt x="1992273" y="1412102"/>
                  </a:lnTo>
                  <a:cubicBezTo>
                    <a:pt x="1792661" y="770332"/>
                    <a:pt x="1194040" y="304358"/>
                    <a:pt x="486586" y="304358"/>
                  </a:cubicBezTo>
                  <a:cubicBezTo>
                    <a:pt x="377747" y="304358"/>
                    <a:pt x="271484" y="315387"/>
                    <a:pt x="168853" y="336388"/>
                  </a:cubicBezTo>
                  <a:lnTo>
                    <a:pt x="39282" y="369704"/>
                  </a:lnTo>
                  <a:lnTo>
                    <a:pt x="0" y="388627"/>
                  </a:lnTo>
                  <a:lnTo>
                    <a:pt x="0" y="64123"/>
                  </a:lnTo>
                  <a:lnTo>
                    <a:pt x="124815" y="32030"/>
                  </a:lnTo>
                  <a:cubicBezTo>
                    <a:pt x="227446" y="11029"/>
                    <a:pt x="333709" y="0"/>
                    <a:pt x="442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AE912EA-192E-4F7F-8482-8DB2BCF31965}"/>
                </a:ext>
              </a:extLst>
            </p:cNvPr>
            <p:cNvSpPr/>
            <p:nvPr/>
          </p:nvSpPr>
          <p:spPr>
            <a:xfrm flipH="1">
              <a:off x="5239657" y="1363007"/>
              <a:ext cx="6862382" cy="5494995"/>
            </a:xfrm>
            <a:custGeom>
              <a:avLst/>
              <a:gdLst>
                <a:gd name="connsiteX0" fmla="*/ 688985 w 2265551"/>
                <a:gd name="connsiteY0" fmla="*/ 0 h 1814121"/>
                <a:gd name="connsiteX1" fmla="*/ 2265551 w 2265551"/>
                <a:gd name="connsiteY1" fmla="*/ 1576566 h 1814121"/>
                <a:gd name="connsiteX2" fmla="*/ 2260161 w 2265551"/>
                <a:gd name="connsiteY2" fmla="*/ 1707868 h 1814121"/>
                <a:gd name="connsiteX3" fmla="*/ 2247008 w 2265551"/>
                <a:gd name="connsiteY3" fmla="*/ 1814121 h 1814121"/>
                <a:gd name="connsiteX4" fmla="*/ 2016713 w 2265551"/>
                <a:gd name="connsiteY4" fmla="*/ 1814121 h 1814121"/>
                <a:gd name="connsiteX5" fmla="*/ 2020003 w 2265551"/>
                <a:gd name="connsiteY5" fmla="*/ 1782679 h 1814121"/>
                <a:gd name="connsiteX6" fmla="*/ 2023870 w 2265551"/>
                <a:gd name="connsiteY6" fmla="*/ 1671395 h 1814121"/>
                <a:gd name="connsiteX7" fmla="*/ 447304 w 2265551"/>
                <a:gd name="connsiteY7" fmla="*/ 94829 h 1814121"/>
                <a:gd name="connsiteX8" fmla="*/ 129571 w 2265551"/>
                <a:gd name="connsiteY8" fmla="*/ 126859 h 1814121"/>
                <a:gd name="connsiteX9" fmla="*/ 0 w 2265551"/>
                <a:gd name="connsiteY9" fmla="*/ 160175 h 1814121"/>
                <a:gd name="connsiteX10" fmla="*/ 75315 w 2265551"/>
                <a:gd name="connsiteY10" fmla="*/ 123894 h 1814121"/>
                <a:gd name="connsiteX11" fmla="*/ 688985 w 2265551"/>
                <a:gd name="connsiteY11" fmla="*/ 0 h 181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5551" h="1814121">
                  <a:moveTo>
                    <a:pt x="688985" y="0"/>
                  </a:moveTo>
                  <a:cubicBezTo>
                    <a:pt x="1559698" y="0"/>
                    <a:pt x="2265551" y="705853"/>
                    <a:pt x="2265551" y="1576566"/>
                  </a:cubicBezTo>
                  <a:cubicBezTo>
                    <a:pt x="2265551" y="1620782"/>
                    <a:pt x="2263731" y="1664572"/>
                    <a:pt x="2260161" y="1707868"/>
                  </a:cubicBezTo>
                  <a:lnTo>
                    <a:pt x="2247008" y="1814121"/>
                  </a:lnTo>
                  <a:lnTo>
                    <a:pt x="2016713" y="1814121"/>
                  </a:lnTo>
                  <a:lnTo>
                    <a:pt x="2020003" y="1782679"/>
                  </a:lnTo>
                  <a:cubicBezTo>
                    <a:pt x="2022567" y="1745917"/>
                    <a:pt x="2023870" y="1708808"/>
                    <a:pt x="2023870" y="1671395"/>
                  </a:cubicBezTo>
                  <a:cubicBezTo>
                    <a:pt x="2023870" y="800682"/>
                    <a:pt x="1318017" y="94829"/>
                    <a:pt x="447304" y="94829"/>
                  </a:cubicBezTo>
                  <a:cubicBezTo>
                    <a:pt x="338465" y="94829"/>
                    <a:pt x="232202" y="105858"/>
                    <a:pt x="129571" y="126859"/>
                  </a:cubicBezTo>
                  <a:lnTo>
                    <a:pt x="0" y="160175"/>
                  </a:lnTo>
                  <a:lnTo>
                    <a:pt x="75315" y="123894"/>
                  </a:lnTo>
                  <a:cubicBezTo>
                    <a:pt x="263932" y="44116"/>
                    <a:pt x="471307" y="0"/>
                    <a:pt x="688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8C7D861-4C52-4FFB-BE93-0D12D45DEA10}"/>
                </a:ext>
              </a:extLst>
            </p:cNvPr>
            <p:cNvSpPr/>
            <p:nvPr/>
          </p:nvSpPr>
          <p:spPr>
            <a:xfrm flipH="1">
              <a:off x="5957201" y="5277339"/>
              <a:ext cx="331377" cy="1580660"/>
            </a:xfrm>
            <a:custGeom>
              <a:avLst/>
              <a:gdLst>
                <a:gd name="connsiteX0" fmla="*/ 61588 w 109401"/>
                <a:gd name="connsiteY0" fmla="*/ 0 h 521840"/>
                <a:gd name="connsiteX1" fmla="*/ 77371 w 109401"/>
                <a:gd name="connsiteY1" fmla="*/ 61382 h 521840"/>
                <a:gd name="connsiteX2" fmla="*/ 109401 w 109401"/>
                <a:gd name="connsiteY2" fmla="*/ 379115 h 521840"/>
                <a:gd name="connsiteX3" fmla="*/ 105534 w 109401"/>
                <a:gd name="connsiteY3" fmla="*/ 490399 h 521840"/>
                <a:gd name="connsiteX4" fmla="*/ 102244 w 109401"/>
                <a:gd name="connsiteY4" fmla="*/ 521840 h 521840"/>
                <a:gd name="connsiteX5" fmla="*/ 0 w 109401"/>
                <a:gd name="connsiteY5" fmla="*/ 521840 h 521840"/>
                <a:gd name="connsiteX6" fmla="*/ 5555 w 109401"/>
                <a:gd name="connsiteY6" fmla="*/ 506361 h 521840"/>
                <a:gd name="connsiteX7" fmla="*/ 65363 w 109401"/>
                <a:gd name="connsiteY7" fmla="*/ 74757 h 521840"/>
                <a:gd name="connsiteX8" fmla="*/ 61588 w 109401"/>
                <a:gd name="connsiteY8" fmla="*/ 0 h 5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401" h="521840">
                  <a:moveTo>
                    <a:pt x="61588" y="0"/>
                  </a:moveTo>
                  <a:lnTo>
                    <a:pt x="77371" y="61382"/>
                  </a:lnTo>
                  <a:cubicBezTo>
                    <a:pt x="98372" y="164013"/>
                    <a:pt x="109401" y="270276"/>
                    <a:pt x="109401" y="379115"/>
                  </a:cubicBezTo>
                  <a:cubicBezTo>
                    <a:pt x="109401" y="416528"/>
                    <a:pt x="108098" y="453637"/>
                    <a:pt x="105534" y="490399"/>
                  </a:cubicBezTo>
                  <a:lnTo>
                    <a:pt x="102244" y="521840"/>
                  </a:lnTo>
                  <a:lnTo>
                    <a:pt x="0" y="521840"/>
                  </a:lnTo>
                  <a:lnTo>
                    <a:pt x="5555" y="506361"/>
                  </a:lnTo>
                  <a:cubicBezTo>
                    <a:pt x="44511" y="369194"/>
                    <a:pt x="65363" y="224411"/>
                    <a:pt x="65363" y="74757"/>
                  </a:cubicBezTo>
                  <a:lnTo>
                    <a:pt x="6158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40C01C-4486-4003-A267-BCB1C9CB71F2}"/>
              </a:ext>
            </a:extLst>
          </p:cNvPr>
          <p:cNvGrpSpPr/>
          <p:nvPr/>
        </p:nvGrpSpPr>
        <p:grpSpPr>
          <a:xfrm rot="10800000">
            <a:off x="1" y="0"/>
            <a:ext cx="2719179" cy="2397413"/>
            <a:chOff x="5239657" y="728344"/>
            <a:chExt cx="6952343" cy="6129658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1E158A2-78D9-44B7-8E40-C8E11C41DB78}"/>
                </a:ext>
              </a:extLst>
            </p:cNvPr>
            <p:cNvSpPr/>
            <p:nvPr/>
          </p:nvSpPr>
          <p:spPr>
            <a:xfrm flipH="1">
              <a:off x="6076078" y="1650248"/>
              <a:ext cx="6115922" cy="5207754"/>
            </a:xfrm>
            <a:custGeom>
              <a:avLst/>
              <a:gdLst>
                <a:gd name="connsiteX0" fmla="*/ 486586 w 2019114"/>
                <a:gd name="connsiteY0" fmla="*/ 0 h 1719291"/>
                <a:gd name="connsiteX1" fmla="*/ 1992273 w 2019114"/>
                <a:gd name="connsiteY1" fmla="*/ 1107744 h 1719291"/>
                <a:gd name="connsiteX2" fmla="*/ 2015339 w 2019114"/>
                <a:gd name="connsiteY2" fmla="*/ 1197451 h 1719291"/>
                <a:gd name="connsiteX3" fmla="*/ 2019114 w 2019114"/>
                <a:gd name="connsiteY3" fmla="*/ 1272208 h 1719291"/>
                <a:gd name="connsiteX4" fmla="*/ 1959306 w 2019114"/>
                <a:gd name="connsiteY4" fmla="*/ 1703812 h 1719291"/>
                <a:gd name="connsiteX5" fmla="*/ 1953751 w 2019114"/>
                <a:gd name="connsiteY5" fmla="*/ 1719291 h 1719291"/>
                <a:gd name="connsiteX6" fmla="*/ 0 w 2019114"/>
                <a:gd name="connsiteY6" fmla="*/ 1719291 h 1719291"/>
                <a:gd name="connsiteX7" fmla="*/ 0 w 2019114"/>
                <a:gd name="connsiteY7" fmla="*/ 84269 h 1719291"/>
                <a:gd name="connsiteX8" fmla="*/ 39282 w 2019114"/>
                <a:gd name="connsiteY8" fmla="*/ 65346 h 1719291"/>
                <a:gd name="connsiteX9" fmla="*/ 168853 w 2019114"/>
                <a:gd name="connsiteY9" fmla="*/ 32030 h 1719291"/>
                <a:gd name="connsiteX10" fmla="*/ 486586 w 2019114"/>
                <a:gd name="connsiteY10" fmla="*/ 0 h 17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9114" h="1719291">
                  <a:moveTo>
                    <a:pt x="486586" y="0"/>
                  </a:moveTo>
                  <a:cubicBezTo>
                    <a:pt x="1194040" y="0"/>
                    <a:pt x="1792661" y="465974"/>
                    <a:pt x="1992273" y="1107744"/>
                  </a:cubicBezTo>
                  <a:lnTo>
                    <a:pt x="2015339" y="1197451"/>
                  </a:lnTo>
                  <a:lnTo>
                    <a:pt x="2019114" y="1272208"/>
                  </a:lnTo>
                  <a:cubicBezTo>
                    <a:pt x="2019114" y="1421862"/>
                    <a:pt x="1998262" y="1566646"/>
                    <a:pt x="1959306" y="1703812"/>
                  </a:cubicBezTo>
                  <a:lnTo>
                    <a:pt x="1953751" y="1719291"/>
                  </a:lnTo>
                  <a:lnTo>
                    <a:pt x="0" y="1719291"/>
                  </a:lnTo>
                  <a:lnTo>
                    <a:pt x="0" y="84269"/>
                  </a:lnTo>
                  <a:lnTo>
                    <a:pt x="39282" y="65346"/>
                  </a:lnTo>
                  <a:lnTo>
                    <a:pt x="168853" y="32030"/>
                  </a:lnTo>
                  <a:cubicBezTo>
                    <a:pt x="271484" y="11029"/>
                    <a:pt x="377747" y="0"/>
                    <a:pt x="48658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4FF593-533D-4BBC-9084-761F5CCAA5F4}"/>
                </a:ext>
              </a:extLst>
            </p:cNvPr>
            <p:cNvSpPr/>
            <p:nvPr/>
          </p:nvSpPr>
          <p:spPr>
            <a:xfrm flipH="1">
              <a:off x="6087513" y="728344"/>
              <a:ext cx="6104487" cy="4548998"/>
            </a:xfrm>
            <a:custGeom>
              <a:avLst/>
              <a:gdLst>
                <a:gd name="connsiteX0" fmla="*/ 442548 w 2015339"/>
                <a:gd name="connsiteY0" fmla="*/ 0 h 1501809"/>
                <a:gd name="connsiteX1" fmla="*/ 2010974 w 2015339"/>
                <a:gd name="connsiteY1" fmla="*/ 1415371 h 1501809"/>
                <a:gd name="connsiteX2" fmla="*/ 2015339 w 2015339"/>
                <a:gd name="connsiteY2" fmla="*/ 1501809 h 1501809"/>
                <a:gd name="connsiteX3" fmla="*/ 1992273 w 2015339"/>
                <a:gd name="connsiteY3" fmla="*/ 1412102 h 1501809"/>
                <a:gd name="connsiteX4" fmla="*/ 486586 w 2015339"/>
                <a:gd name="connsiteY4" fmla="*/ 304358 h 1501809"/>
                <a:gd name="connsiteX5" fmla="*/ 168853 w 2015339"/>
                <a:gd name="connsiteY5" fmla="*/ 336388 h 1501809"/>
                <a:gd name="connsiteX6" fmla="*/ 39282 w 2015339"/>
                <a:gd name="connsiteY6" fmla="*/ 369704 h 1501809"/>
                <a:gd name="connsiteX7" fmla="*/ 0 w 2015339"/>
                <a:gd name="connsiteY7" fmla="*/ 388627 h 1501809"/>
                <a:gd name="connsiteX8" fmla="*/ 0 w 2015339"/>
                <a:gd name="connsiteY8" fmla="*/ 64123 h 1501809"/>
                <a:gd name="connsiteX9" fmla="*/ 124815 w 2015339"/>
                <a:gd name="connsiteY9" fmla="*/ 32030 h 1501809"/>
                <a:gd name="connsiteX10" fmla="*/ 442548 w 2015339"/>
                <a:gd name="connsiteY10" fmla="*/ 0 h 1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5339" h="1501809">
                  <a:moveTo>
                    <a:pt x="442548" y="0"/>
                  </a:moveTo>
                  <a:cubicBezTo>
                    <a:pt x="1258842" y="0"/>
                    <a:pt x="1930238" y="620379"/>
                    <a:pt x="2010974" y="1415371"/>
                  </a:cubicBezTo>
                  <a:lnTo>
                    <a:pt x="2015339" y="1501809"/>
                  </a:lnTo>
                  <a:lnTo>
                    <a:pt x="1992273" y="1412102"/>
                  </a:lnTo>
                  <a:cubicBezTo>
                    <a:pt x="1792661" y="770332"/>
                    <a:pt x="1194040" y="304358"/>
                    <a:pt x="486586" y="304358"/>
                  </a:cubicBezTo>
                  <a:cubicBezTo>
                    <a:pt x="377747" y="304358"/>
                    <a:pt x="271484" y="315387"/>
                    <a:pt x="168853" y="336388"/>
                  </a:cubicBezTo>
                  <a:lnTo>
                    <a:pt x="39282" y="369704"/>
                  </a:lnTo>
                  <a:lnTo>
                    <a:pt x="0" y="388627"/>
                  </a:lnTo>
                  <a:lnTo>
                    <a:pt x="0" y="64123"/>
                  </a:lnTo>
                  <a:lnTo>
                    <a:pt x="124815" y="32030"/>
                  </a:lnTo>
                  <a:cubicBezTo>
                    <a:pt x="227446" y="11029"/>
                    <a:pt x="333709" y="0"/>
                    <a:pt x="442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263E6AF-57B4-4E3E-A19F-FCFCAC1431E5}"/>
                </a:ext>
              </a:extLst>
            </p:cNvPr>
            <p:cNvSpPr/>
            <p:nvPr/>
          </p:nvSpPr>
          <p:spPr>
            <a:xfrm flipH="1">
              <a:off x="5239657" y="1363007"/>
              <a:ext cx="6862382" cy="5494995"/>
            </a:xfrm>
            <a:custGeom>
              <a:avLst/>
              <a:gdLst>
                <a:gd name="connsiteX0" fmla="*/ 688985 w 2265551"/>
                <a:gd name="connsiteY0" fmla="*/ 0 h 1814121"/>
                <a:gd name="connsiteX1" fmla="*/ 2265551 w 2265551"/>
                <a:gd name="connsiteY1" fmla="*/ 1576566 h 1814121"/>
                <a:gd name="connsiteX2" fmla="*/ 2260161 w 2265551"/>
                <a:gd name="connsiteY2" fmla="*/ 1707868 h 1814121"/>
                <a:gd name="connsiteX3" fmla="*/ 2247008 w 2265551"/>
                <a:gd name="connsiteY3" fmla="*/ 1814121 h 1814121"/>
                <a:gd name="connsiteX4" fmla="*/ 2016713 w 2265551"/>
                <a:gd name="connsiteY4" fmla="*/ 1814121 h 1814121"/>
                <a:gd name="connsiteX5" fmla="*/ 2020003 w 2265551"/>
                <a:gd name="connsiteY5" fmla="*/ 1782679 h 1814121"/>
                <a:gd name="connsiteX6" fmla="*/ 2023870 w 2265551"/>
                <a:gd name="connsiteY6" fmla="*/ 1671395 h 1814121"/>
                <a:gd name="connsiteX7" fmla="*/ 447304 w 2265551"/>
                <a:gd name="connsiteY7" fmla="*/ 94829 h 1814121"/>
                <a:gd name="connsiteX8" fmla="*/ 129571 w 2265551"/>
                <a:gd name="connsiteY8" fmla="*/ 126859 h 1814121"/>
                <a:gd name="connsiteX9" fmla="*/ 0 w 2265551"/>
                <a:gd name="connsiteY9" fmla="*/ 160175 h 1814121"/>
                <a:gd name="connsiteX10" fmla="*/ 75315 w 2265551"/>
                <a:gd name="connsiteY10" fmla="*/ 123894 h 1814121"/>
                <a:gd name="connsiteX11" fmla="*/ 688985 w 2265551"/>
                <a:gd name="connsiteY11" fmla="*/ 0 h 181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5551" h="1814121">
                  <a:moveTo>
                    <a:pt x="688985" y="0"/>
                  </a:moveTo>
                  <a:cubicBezTo>
                    <a:pt x="1559698" y="0"/>
                    <a:pt x="2265551" y="705853"/>
                    <a:pt x="2265551" y="1576566"/>
                  </a:cubicBezTo>
                  <a:cubicBezTo>
                    <a:pt x="2265551" y="1620782"/>
                    <a:pt x="2263731" y="1664572"/>
                    <a:pt x="2260161" y="1707868"/>
                  </a:cubicBezTo>
                  <a:lnTo>
                    <a:pt x="2247008" y="1814121"/>
                  </a:lnTo>
                  <a:lnTo>
                    <a:pt x="2016713" y="1814121"/>
                  </a:lnTo>
                  <a:lnTo>
                    <a:pt x="2020003" y="1782679"/>
                  </a:lnTo>
                  <a:cubicBezTo>
                    <a:pt x="2022567" y="1745917"/>
                    <a:pt x="2023870" y="1708808"/>
                    <a:pt x="2023870" y="1671395"/>
                  </a:cubicBezTo>
                  <a:cubicBezTo>
                    <a:pt x="2023870" y="800682"/>
                    <a:pt x="1318017" y="94829"/>
                    <a:pt x="447304" y="94829"/>
                  </a:cubicBezTo>
                  <a:cubicBezTo>
                    <a:pt x="338465" y="94829"/>
                    <a:pt x="232202" y="105858"/>
                    <a:pt x="129571" y="126859"/>
                  </a:cubicBezTo>
                  <a:lnTo>
                    <a:pt x="0" y="160175"/>
                  </a:lnTo>
                  <a:lnTo>
                    <a:pt x="75315" y="123894"/>
                  </a:lnTo>
                  <a:cubicBezTo>
                    <a:pt x="263932" y="44116"/>
                    <a:pt x="471307" y="0"/>
                    <a:pt x="688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68660C2-63A9-4817-BAFF-0618FF0D1809}"/>
                </a:ext>
              </a:extLst>
            </p:cNvPr>
            <p:cNvSpPr/>
            <p:nvPr/>
          </p:nvSpPr>
          <p:spPr>
            <a:xfrm flipH="1">
              <a:off x="5957201" y="5277339"/>
              <a:ext cx="331377" cy="1580660"/>
            </a:xfrm>
            <a:custGeom>
              <a:avLst/>
              <a:gdLst>
                <a:gd name="connsiteX0" fmla="*/ 61588 w 109401"/>
                <a:gd name="connsiteY0" fmla="*/ 0 h 521840"/>
                <a:gd name="connsiteX1" fmla="*/ 77371 w 109401"/>
                <a:gd name="connsiteY1" fmla="*/ 61382 h 521840"/>
                <a:gd name="connsiteX2" fmla="*/ 109401 w 109401"/>
                <a:gd name="connsiteY2" fmla="*/ 379115 h 521840"/>
                <a:gd name="connsiteX3" fmla="*/ 105534 w 109401"/>
                <a:gd name="connsiteY3" fmla="*/ 490399 h 521840"/>
                <a:gd name="connsiteX4" fmla="*/ 102244 w 109401"/>
                <a:gd name="connsiteY4" fmla="*/ 521840 h 521840"/>
                <a:gd name="connsiteX5" fmla="*/ 0 w 109401"/>
                <a:gd name="connsiteY5" fmla="*/ 521840 h 521840"/>
                <a:gd name="connsiteX6" fmla="*/ 5555 w 109401"/>
                <a:gd name="connsiteY6" fmla="*/ 506361 h 521840"/>
                <a:gd name="connsiteX7" fmla="*/ 65363 w 109401"/>
                <a:gd name="connsiteY7" fmla="*/ 74757 h 521840"/>
                <a:gd name="connsiteX8" fmla="*/ 61588 w 109401"/>
                <a:gd name="connsiteY8" fmla="*/ 0 h 5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401" h="521840">
                  <a:moveTo>
                    <a:pt x="61588" y="0"/>
                  </a:moveTo>
                  <a:lnTo>
                    <a:pt x="77371" y="61382"/>
                  </a:lnTo>
                  <a:cubicBezTo>
                    <a:pt x="98372" y="164013"/>
                    <a:pt x="109401" y="270276"/>
                    <a:pt x="109401" y="379115"/>
                  </a:cubicBezTo>
                  <a:cubicBezTo>
                    <a:pt x="109401" y="416528"/>
                    <a:pt x="108098" y="453637"/>
                    <a:pt x="105534" y="490399"/>
                  </a:cubicBezTo>
                  <a:lnTo>
                    <a:pt x="102244" y="521840"/>
                  </a:lnTo>
                  <a:lnTo>
                    <a:pt x="0" y="521840"/>
                  </a:lnTo>
                  <a:lnTo>
                    <a:pt x="5555" y="506361"/>
                  </a:lnTo>
                  <a:cubicBezTo>
                    <a:pt x="44511" y="369194"/>
                    <a:pt x="65363" y="224411"/>
                    <a:pt x="65363" y="74757"/>
                  </a:cubicBezTo>
                  <a:lnTo>
                    <a:pt x="6158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9D79E365-11E3-421A-B852-DC100BE11962}"/>
              </a:ext>
            </a:extLst>
          </p:cNvPr>
          <p:cNvSpPr/>
          <p:nvPr/>
        </p:nvSpPr>
        <p:spPr>
          <a:xfrm>
            <a:off x="5747148" y="4838016"/>
            <a:ext cx="119062" cy="119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BAF7DD9-89FC-4C87-8C81-37CD5DF9EC58}"/>
              </a:ext>
            </a:extLst>
          </p:cNvPr>
          <p:cNvSpPr/>
          <p:nvPr/>
        </p:nvSpPr>
        <p:spPr>
          <a:xfrm>
            <a:off x="5944791" y="4966603"/>
            <a:ext cx="119062" cy="119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CD8C7E7-1152-4E97-962C-8F21B572EFB9}"/>
              </a:ext>
            </a:extLst>
          </p:cNvPr>
          <p:cNvSpPr/>
          <p:nvPr/>
        </p:nvSpPr>
        <p:spPr>
          <a:xfrm>
            <a:off x="6128147" y="4838016"/>
            <a:ext cx="119062" cy="119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A3D8D91-9BA5-44FE-B1EC-B0C776465459}"/>
              </a:ext>
            </a:extLst>
          </p:cNvPr>
          <p:cNvSpPr/>
          <p:nvPr/>
        </p:nvSpPr>
        <p:spPr>
          <a:xfrm>
            <a:off x="6325790" y="4966603"/>
            <a:ext cx="119062" cy="119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8109CA-9412-4F12-2F6F-4C73407E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76" y="1585786"/>
            <a:ext cx="2127046" cy="2572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DF0B6A-5902-4CED-BCB2-B00C5E5DBE48}"/>
              </a:ext>
            </a:extLst>
          </p:cNvPr>
          <p:cNvSpPr txBox="1"/>
          <p:nvPr/>
        </p:nvSpPr>
        <p:spPr>
          <a:xfrm>
            <a:off x="3065772" y="3072265"/>
            <a:ext cx="6060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+mj-lt"/>
              </a:rPr>
              <a:t>Thank You</a:t>
            </a:r>
            <a:endParaRPr lang="en-ID" sz="66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8261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9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1" grpId="0" animBg="1"/>
      <p:bldP spid="132" grpId="0" animBg="1"/>
      <p:bldP spid="133" grpId="0" animBg="1"/>
      <p:bldP spid="134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BB0761-BD65-4358-9B39-1510B1B6EA41}"/>
              </a:ext>
            </a:extLst>
          </p:cNvPr>
          <p:cNvGrpSpPr/>
          <p:nvPr/>
        </p:nvGrpSpPr>
        <p:grpSpPr>
          <a:xfrm>
            <a:off x="10640218" y="6244441"/>
            <a:ext cx="697704" cy="247649"/>
            <a:chOff x="2097881" y="6281738"/>
            <a:chExt cx="697704" cy="24764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AFE827D-E62C-4115-A8F3-C5237B96F042}"/>
                </a:ext>
              </a:extLst>
            </p:cNvPr>
            <p:cNvSpPr/>
            <p:nvPr/>
          </p:nvSpPr>
          <p:spPr>
            <a:xfrm>
              <a:off x="2097881" y="6281738"/>
              <a:ext cx="119062" cy="119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C8F39C-31D3-452C-8C55-CD8D85846AF1}"/>
                </a:ext>
              </a:extLst>
            </p:cNvPr>
            <p:cNvSpPr/>
            <p:nvPr/>
          </p:nvSpPr>
          <p:spPr>
            <a:xfrm>
              <a:off x="2295524" y="6410325"/>
              <a:ext cx="119062" cy="119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76D82A-0C81-4360-AE9E-1BDF7373444A}"/>
                </a:ext>
              </a:extLst>
            </p:cNvPr>
            <p:cNvSpPr/>
            <p:nvPr/>
          </p:nvSpPr>
          <p:spPr>
            <a:xfrm>
              <a:off x="2478880" y="6281738"/>
              <a:ext cx="119062" cy="1190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12C699-BD8A-4F25-ACEF-36ADCE463390}"/>
                </a:ext>
              </a:extLst>
            </p:cNvPr>
            <p:cNvSpPr/>
            <p:nvPr/>
          </p:nvSpPr>
          <p:spPr>
            <a:xfrm>
              <a:off x="2676523" y="6410325"/>
              <a:ext cx="119062" cy="1190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7D28C8-2912-4061-A7B2-787678678A80}"/>
              </a:ext>
            </a:extLst>
          </p:cNvPr>
          <p:cNvSpPr txBox="1"/>
          <p:nvPr/>
        </p:nvSpPr>
        <p:spPr>
          <a:xfrm>
            <a:off x="11381960" y="6184313"/>
            <a:ext cx="48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400" b="1" smtClean="0">
                <a:solidFill>
                  <a:schemeClr val="accent1"/>
                </a:solidFill>
                <a:latin typeface="+mj-lt"/>
              </a:rPr>
              <a:pPr algn="ctr"/>
              <a:t>2</a:t>
            </a:fld>
            <a:endParaRPr lang="en-US" sz="14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81CE243-D28D-414E-ADCD-0382224D9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3959"/>
            <a:ext cx="6324600" cy="71120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8B740E-7317-43B3-90A8-2F157188C2C7}"/>
              </a:ext>
            </a:extLst>
          </p:cNvPr>
          <p:cNvSpPr/>
          <p:nvPr/>
        </p:nvSpPr>
        <p:spPr>
          <a:xfrm>
            <a:off x="2096901" y="1314880"/>
            <a:ext cx="3435575" cy="8861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chemeClr val="bg2"/>
            </a:solidFill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CE408F-5187-4A48-A4E6-3F476DB1DAF5}"/>
              </a:ext>
            </a:extLst>
          </p:cNvPr>
          <p:cNvSpPr/>
          <p:nvPr/>
        </p:nvSpPr>
        <p:spPr>
          <a:xfrm>
            <a:off x="2269339" y="1515194"/>
            <a:ext cx="485548" cy="485546"/>
          </a:xfrm>
          <a:prstGeom prst="ellips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3256B-4BE1-40E5-8026-6508EB55B65C}"/>
              </a:ext>
            </a:extLst>
          </p:cNvPr>
          <p:cNvSpPr txBox="1"/>
          <p:nvPr/>
        </p:nvSpPr>
        <p:spPr>
          <a:xfrm>
            <a:off x="2303296" y="1619466"/>
            <a:ext cx="41763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+mj-lt"/>
              </a:rPr>
              <a:t>01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C0069B-8987-4A10-A90D-7AA6B9EC989D}"/>
              </a:ext>
            </a:extLst>
          </p:cNvPr>
          <p:cNvSpPr/>
          <p:nvPr/>
        </p:nvSpPr>
        <p:spPr>
          <a:xfrm>
            <a:off x="6409254" y="1314880"/>
            <a:ext cx="3507104" cy="8861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/>
            </a:solidFill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B7E3F0-2F8B-4B80-9D16-46B2DCA9DD95}"/>
              </a:ext>
            </a:extLst>
          </p:cNvPr>
          <p:cNvSpPr/>
          <p:nvPr/>
        </p:nvSpPr>
        <p:spPr>
          <a:xfrm>
            <a:off x="6581692" y="1515194"/>
            <a:ext cx="485548" cy="485546"/>
          </a:xfrm>
          <a:prstGeom prst="ellips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F16CD-FA2B-42BD-9885-870F8EE69773}"/>
              </a:ext>
            </a:extLst>
          </p:cNvPr>
          <p:cNvSpPr txBox="1"/>
          <p:nvPr/>
        </p:nvSpPr>
        <p:spPr>
          <a:xfrm>
            <a:off x="6615649" y="1619466"/>
            <a:ext cx="41763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+mj-lt"/>
              </a:rPr>
              <a:t>02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7821AB-6202-4409-92EE-98F84E0DE4EC}"/>
              </a:ext>
            </a:extLst>
          </p:cNvPr>
          <p:cNvSpPr/>
          <p:nvPr/>
        </p:nvSpPr>
        <p:spPr>
          <a:xfrm>
            <a:off x="2096901" y="2522756"/>
            <a:ext cx="3435575" cy="88617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8575">
            <a:solidFill>
              <a:schemeClr val="bg2"/>
            </a:solidFill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CA0D71-3219-45FD-BE14-38027C7732B0}"/>
              </a:ext>
            </a:extLst>
          </p:cNvPr>
          <p:cNvSpPr/>
          <p:nvPr/>
        </p:nvSpPr>
        <p:spPr>
          <a:xfrm>
            <a:off x="2269339" y="2723070"/>
            <a:ext cx="485548" cy="485546"/>
          </a:xfrm>
          <a:prstGeom prst="ellips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102B7-A7E7-43D6-BC3B-818A6DCAEF85}"/>
              </a:ext>
            </a:extLst>
          </p:cNvPr>
          <p:cNvSpPr txBox="1"/>
          <p:nvPr/>
        </p:nvSpPr>
        <p:spPr>
          <a:xfrm>
            <a:off x="2303296" y="2827342"/>
            <a:ext cx="41763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  <a:latin typeface="+mj-lt"/>
              </a:rPr>
              <a:t>03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B5AD5D-E3D2-41A9-8630-6B8FBB036CAE}"/>
              </a:ext>
            </a:extLst>
          </p:cNvPr>
          <p:cNvSpPr/>
          <p:nvPr/>
        </p:nvSpPr>
        <p:spPr>
          <a:xfrm>
            <a:off x="6409253" y="2521631"/>
            <a:ext cx="3507103" cy="8861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bg2"/>
            </a:solidFill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4D5530-3817-455A-946E-59F972A4EAE2}"/>
              </a:ext>
            </a:extLst>
          </p:cNvPr>
          <p:cNvSpPr/>
          <p:nvPr/>
        </p:nvSpPr>
        <p:spPr>
          <a:xfrm>
            <a:off x="6581692" y="2721945"/>
            <a:ext cx="485548" cy="485546"/>
          </a:xfrm>
          <a:prstGeom prst="ellips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1AD093-8B78-4340-AEE6-1216E5950EB5}"/>
              </a:ext>
            </a:extLst>
          </p:cNvPr>
          <p:cNvSpPr txBox="1"/>
          <p:nvPr/>
        </p:nvSpPr>
        <p:spPr>
          <a:xfrm>
            <a:off x="6615649" y="2826217"/>
            <a:ext cx="41763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4"/>
                </a:solidFill>
                <a:latin typeface="+mj-lt"/>
              </a:rPr>
              <a:t>04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D8BA8C-79FC-4C44-B52A-B3E542CD45E1}"/>
              </a:ext>
            </a:extLst>
          </p:cNvPr>
          <p:cNvSpPr/>
          <p:nvPr/>
        </p:nvSpPr>
        <p:spPr>
          <a:xfrm>
            <a:off x="2124217" y="3846046"/>
            <a:ext cx="3408259" cy="8861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8575">
            <a:solidFill>
              <a:schemeClr val="bg2"/>
            </a:solidFill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2F9E70E-2FCA-48FA-84A0-3075C1CBA292}"/>
              </a:ext>
            </a:extLst>
          </p:cNvPr>
          <p:cNvSpPr/>
          <p:nvPr/>
        </p:nvSpPr>
        <p:spPr>
          <a:xfrm>
            <a:off x="2296655" y="4046360"/>
            <a:ext cx="485548" cy="485546"/>
          </a:xfrm>
          <a:prstGeom prst="ellips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70B1F8-3935-4F5F-879F-03DC13C5034A}"/>
              </a:ext>
            </a:extLst>
          </p:cNvPr>
          <p:cNvSpPr txBox="1"/>
          <p:nvPr/>
        </p:nvSpPr>
        <p:spPr>
          <a:xfrm>
            <a:off x="2330612" y="4150632"/>
            <a:ext cx="41763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5"/>
                </a:solidFill>
                <a:latin typeface="+mj-lt"/>
              </a:rPr>
              <a:t>05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C4EB1B4-1028-4CE9-9433-D7FDC3432115}"/>
              </a:ext>
            </a:extLst>
          </p:cNvPr>
          <p:cNvSpPr/>
          <p:nvPr/>
        </p:nvSpPr>
        <p:spPr>
          <a:xfrm>
            <a:off x="2096901" y="5167394"/>
            <a:ext cx="3435575" cy="88617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28575">
            <a:solidFill>
              <a:schemeClr val="bg2"/>
            </a:solidFill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2D4F81-6D04-4EC1-A21E-289AAB644FC9}"/>
              </a:ext>
            </a:extLst>
          </p:cNvPr>
          <p:cNvSpPr/>
          <p:nvPr/>
        </p:nvSpPr>
        <p:spPr>
          <a:xfrm>
            <a:off x="2269339" y="5367708"/>
            <a:ext cx="485548" cy="485546"/>
          </a:xfrm>
          <a:prstGeom prst="ellips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C767D3-15C3-4A95-BB9D-36D182CC414C}"/>
              </a:ext>
            </a:extLst>
          </p:cNvPr>
          <p:cNvSpPr txBox="1"/>
          <p:nvPr/>
        </p:nvSpPr>
        <p:spPr>
          <a:xfrm>
            <a:off x="2303296" y="5471980"/>
            <a:ext cx="41763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07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6FAB6C3-9004-457F-BC87-0AD43A2E56C8}"/>
              </a:ext>
            </a:extLst>
          </p:cNvPr>
          <p:cNvSpPr/>
          <p:nvPr/>
        </p:nvSpPr>
        <p:spPr>
          <a:xfrm>
            <a:off x="6462831" y="5165959"/>
            <a:ext cx="3453525" cy="88617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28575">
            <a:solidFill>
              <a:schemeClr val="bg2"/>
            </a:solidFill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1360014-6FAC-4CC1-8391-5903EB9F6073}"/>
              </a:ext>
            </a:extLst>
          </p:cNvPr>
          <p:cNvSpPr/>
          <p:nvPr/>
        </p:nvSpPr>
        <p:spPr>
          <a:xfrm>
            <a:off x="6635269" y="5366273"/>
            <a:ext cx="485548" cy="485546"/>
          </a:xfrm>
          <a:prstGeom prst="ellips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733B90-0CED-4939-9842-18D5EFB8747B}"/>
              </a:ext>
            </a:extLst>
          </p:cNvPr>
          <p:cNvSpPr txBox="1"/>
          <p:nvPr/>
        </p:nvSpPr>
        <p:spPr>
          <a:xfrm>
            <a:off x="6669226" y="5470545"/>
            <a:ext cx="41763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986CE8-B965-4350-9386-F4623C8457AB}"/>
              </a:ext>
            </a:extLst>
          </p:cNvPr>
          <p:cNvSpPr txBox="1"/>
          <p:nvPr/>
        </p:nvSpPr>
        <p:spPr>
          <a:xfrm>
            <a:off x="2780842" y="1742043"/>
            <a:ext cx="1889998" cy="257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Issues with Current Supply Chain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F66C54-5707-4C95-BF1A-4E9585ED223D}"/>
              </a:ext>
            </a:extLst>
          </p:cNvPr>
          <p:cNvSpPr txBox="1"/>
          <p:nvPr/>
        </p:nvSpPr>
        <p:spPr>
          <a:xfrm>
            <a:off x="2780842" y="1529138"/>
            <a:ext cx="20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j-lt"/>
              </a:rPr>
              <a:t>Main Problem !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E77227-35E9-462C-88B5-20B217CD1059}"/>
              </a:ext>
            </a:extLst>
          </p:cNvPr>
          <p:cNvSpPr txBox="1"/>
          <p:nvPr/>
        </p:nvSpPr>
        <p:spPr>
          <a:xfrm>
            <a:off x="2780842" y="2949919"/>
            <a:ext cx="1889998" cy="257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Transparency, Immutability, and more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A664CB-A94C-4469-A656-D30C51BCF9A2}"/>
              </a:ext>
            </a:extLst>
          </p:cNvPr>
          <p:cNvSpPr txBox="1"/>
          <p:nvPr/>
        </p:nvSpPr>
        <p:spPr>
          <a:xfrm>
            <a:off x="2780842" y="2737014"/>
            <a:ext cx="20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j-lt"/>
              </a:rPr>
              <a:t>Why Blockchain?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C1776E-1E19-45D5-B3A9-064807BBDB11}"/>
              </a:ext>
            </a:extLst>
          </p:cNvPr>
          <p:cNvSpPr txBox="1"/>
          <p:nvPr/>
        </p:nvSpPr>
        <p:spPr>
          <a:xfrm>
            <a:off x="7093195" y="2942837"/>
            <a:ext cx="1889998" cy="257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Needs of this </a:t>
            </a:r>
            <a:r>
              <a:rPr lang="en-US" sz="800" dirty="0" err="1">
                <a:solidFill>
                  <a:schemeClr val="bg2"/>
                </a:solidFill>
              </a:rPr>
              <a:t>approch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D82C5E-EAE6-44CE-B1F3-B75A16ED066D}"/>
              </a:ext>
            </a:extLst>
          </p:cNvPr>
          <p:cNvSpPr txBox="1"/>
          <p:nvPr/>
        </p:nvSpPr>
        <p:spPr>
          <a:xfrm>
            <a:off x="7093195" y="2729932"/>
            <a:ext cx="20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j-lt"/>
              </a:rPr>
              <a:t>Market Potential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56D2D3-46F5-48AB-B43B-89319790BFCD}"/>
              </a:ext>
            </a:extLst>
          </p:cNvPr>
          <p:cNvSpPr txBox="1"/>
          <p:nvPr/>
        </p:nvSpPr>
        <p:spPr>
          <a:xfrm>
            <a:off x="2808158" y="4267252"/>
            <a:ext cx="1889998" cy="257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UI elements and  Functionalities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FCB0F9-CDBF-4F5B-84FF-6C5ACEA9B9E5}"/>
              </a:ext>
            </a:extLst>
          </p:cNvPr>
          <p:cNvSpPr txBox="1"/>
          <p:nvPr/>
        </p:nvSpPr>
        <p:spPr>
          <a:xfrm>
            <a:off x="2808158" y="4054347"/>
            <a:ext cx="20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j-lt"/>
              </a:rPr>
              <a:t>Software Overview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21C432-ACF0-49E7-94F1-5B26EFA7ABF6}"/>
              </a:ext>
            </a:extLst>
          </p:cNvPr>
          <p:cNvSpPr txBox="1"/>
          <p:nvPr/>
        </p:nvSpPr>
        <p:spPr>
          <a:xfrm>
            <a:off x="2780842" y="5598086"/>
            <a:ext cx="1889998" cy="257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Founder and supporters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6373EA-ED9B-4E46-B9A6-B8C7DD96AB6D}"/>
              </a:ext>
            </a:extLst>
          </p:cNvPr>
          <p:cNvSpPr txBox="1"/>
          <p:nvPr/>
        </p:nvSpPr>
        <p:spPr>
          <a:xfrm>
            <a:off x="2780842" y="5385181"/>
            <a:ext cx="20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j-lt"/>
              </a:rPr>
              <a:t>Credits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D29101-F6A5-46ED-8AD1-638684135A63}"/>
              </a:ext>
            </a:extLst>
          </p:cNvPr>
          <p:cNvSpPr txBox="1"/>
          <p:nvPr/>
        </p:nvSpPr>
        <p:spPr>
          <a:xfrm>
            <a:off x="7146772" y="5596651"/>
            <a:ext cx="1889998" cy="255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A wonderful serenity has taken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707D44-9B6B-47CB-AB2A-BF3DA4C73D9C}"/>
              </a:ext>
            </a:extLst>
          </p:cNvPr>
          <p:cNvSpPr txBox="1"/>
          <p:nvPr/>
        </p:nvSpPr>
        <p:spPr>
          <a:xfrm>
            <a:off x="7146772" y="5383746"/>
            <a:ext cx="20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j-lt"/>
              </a:rPr>
              <a:t>Thank you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C54B1B-7498-4393-AF61-6314BDBABF74}"/>
              </a:ext>
            </a:extLst>
          </p:cNvPr>
          <p:cNvSpPr txBox="1"/>
          <p:nvPr/>
        </p:nvSpPr>
        <p:spPr>
          <a:xfrm>
            <a:off x="7106172" y="1742043"/>
            <a:ext cx="1889998" cy="257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Implementing this with Blockchain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92D71E-4F6D-4459-A209-AD55A9493ABC}"/>
              </a:ext>
            </a:extLst>
          </p:cNvPr>
          <p:cNvSpPr txBox="1"/>
          <p:nvPr/>
        </p:nvSpPr>
        <p:spPr>
          <a:xfrm>
            <a:off x="7101197" y="1511415"/>
            <a:ext cx="20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j-lt"/>
              </a:rPr>
              <a:t>Our Solution :)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27FBC30-E6D8-4BD0-BCBE-E28E0C56478C}"/>
              </a:ext>
            </a:extLst>
          </p:cNvPr>
          <p:cNvSpPr/>
          <p:nvPr/>
        </p:nvSpPr>
        <p:spPr>
          <a:xfrm>
            <a:off x="2" y="-10541"/>
            <a:ext cx="733424" cy="775060"/>
          </a:xfrm>
          <a:custGeom>
            <a:avLst/>
            <a:gdLst>
              <a:gd name="connsiteX0" fmla="*/ 0 w 4154887"/>
              <a:gd name="connsiteY0" fmla="*/ 0 h 4390758"/>
              <a:gd name="connsiteX1" fmla="*/ 3547311 w 4154887"/>
              <a:gd name="connsiteY1" fmla="*/ 0 h 4390758"/>
              <a:gd name="connsiteX2" fmla="*/ 3695655 w 4154887"/>
              <a:gd name="connsiteY2" fmla="*/ 198378 h 4390758"/>
              <a:gd name="connsiteX3" fmla="*/ 4154887 w 4154887"/>
              <a:gd name="connsiteY3" fmla="*/ 1701800 h 4390758"/>
              <a:gd name="connsiteX4" fmla="*/ 1465929 w 4154887"/>
              <a:gd name="connsiteY4" fmla="*/ 4390758 h 4390758"/>
              <a:gd name="connsiteX5" fmla="*/ 184212 w 4154887"/>
              <a:gd name="connsiteY5" fmla="*/ 4066215 h 4390758"/>
              <a:gd name="connsiteX6" fmla="*/ 0 w 4154887"/>
              <a:gd name="connsiteY6" fmla="*/ 3954304 h 4390758"/>
              <a:gd name="connsiteX7" fmla="*/ 0 w 4154887"/>
              <a:gd name="connsiteY7" fmla="*/ 0 h 439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887" h="4390758">
                <a:moveTo>
                  <a:pt x="0" y="0"/>
                </a:moveTo>
                <a:lnTo>
                  <a:pt x="3547311" y="0"/>
                </a:lnTo>
                <a:lnTo>
                  <a:pt x="3695655" y="198378"/>
                </a:lnTo>
                <a:cubicBezTo>
                  <a:pt x="3985590" y="627539"/>
                  <a:pt x="4154887" y="1144899"/>
                  <a:pt x="4154887" y="1701800"/>
                </a:cubicBezTo>
                <a:cubicBezTo>
                  <a:pt x="4154887" y="3186870"/>
                  <a:pt x="2950999" y="4390758"/>
                  <a:pt x="1465929" y="4390758"/>
                </a:cubicBezTo>
                <a:cubicBezTo>
                  <a:pt x="1001845" y="4390758"/>
                  <a:pt x="565219" y="4273191"/>
                  <a:pt x="184212" y="4066215"/>
                </a:cubicBezTo>
                <a:lnTo>
                  <a:pt x="0" y="3954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8603F9-D054-F1DE-19EE-CB854FD9FBF8}"/>
              </a:ext>
            </a:extLst>
          </p:cNvPr>
          <p:cNvSpPr/>
          <p:nvPr/>
        </p:nvSpPr>
        <p:spPr>
          <a:xfrm>
            <a:off x="6409253" y="3843795"/>
            <a:ext cx="3507103" cy="8861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bg2"/>
            </a:solidFill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9321D1-316B-6160-0C64-8097BC7D16FA}"/>
              </a:ext>
            </a:extLst>
          </p:cNvPr>
          <p:cNvSpPr/>
          <p:nvPr/>
        </p:nvSpPr>
        <p:spPr>
          <a:xfrm>
            <a:off x="6581692" y="4044109"/>
            <a:ext cx="485548" cy="485546"/>
          </a:xfrm>
          <a:prstGeom prst="ellips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D36F0-BE8E-1102-EE4D-5F00186FCA73}"/>
              </a:ext>
            </a:extLst>
          </p:cNvPr>
          <p:cNvSpPr txBox="1"/>
          <p:nvPr/>
        </p:nvSpPr>
        <p:spPr>
          <a:xfrm>
            <a:off x="6615649" y="4148381"/>
            <a:ext cx="41763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4"/>
                </a:solidFill>
                <a:latin typeface="+mj-lt"/>
              </a:rPr>
              <a:t>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BD92D-D657-6C04-0350-E113A54C6973}"/>
              </a:ext>
            </a:extLst>
          </p:cNvPr>
          <p:cNvSpPr txBox="1"/>
          <p:nvPr/>
        </p:nvSpPr>
        <p:spPr>
          <a:xfrm>
            <a:off x="7093195" y="4265001"/>
            <a:ext cx="2243918" cy="257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Leading companies working on supply Chain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69C-5412-21B5-4D74-DE92BED01FCE}"/>
              </a:ext>
            </a:extLst>
          </p:cNvPr>
          <p:cNvSpPr txBox="1"/>
          <p:nvPr/>
        </p:nvSpPr>
        <p:spPr>
          <a:xfrm>
            <a:off x="7093195" y="4052096"/>
            <a:ext cx="20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j-lt"/>
              </a:rPr>
              <a:t>Key Players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8016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/>
      <p:bldP spid="15" grpId="0" animBg="1"/>
      <p:bldP spid="16" grpId="0" animBg="1"/>
      <p:bldP spid="17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9" grpId="0" animBg="1"/>
      <p:bldP spid="40" grpId="0" animBg="1"/>
      <p:bldP spid="41" grpId="0"/>
      <p:bldP spid="42" grpId="0" animBg="1"/>
      <p:bldP spid="43" grpId="0" animBg="1"/>
      <p:bldP spid="44" grpId="0"/>
      <p:bldP spid="51" grpId="0" animBg="1"/>
      <p:bldP spid="52" grpId="0" animBg="1"/>
      <p:bldP spid="53" grpId="0"/>
      <p:bldP spid="54" grpId="0" animBg="1"/>
      <p:bldP spid="55" grpId="0" animBg="1"/>
      <p:bldP spid="56" grpId="0"/>
      <p:bldP spid="58" grpId="0"/>
      <p:bldP spid="59" grpId="0"/>
      <p:bldP spid="67" grpId="0"/>
      <p:bldP spid="68" grpId="0"/>
      <p:bldP spid="71" grpId="0"/>
      <p:bldP spid="72" grpId="0"/>
      <p:bldP spid="75" grpId="0"/>
      <p:bldP spid="76" grpId="0"/>
      <p:bldP spid="87" grpId="0"/>
      <p:bldP spid="88" grpId="0"/>
      <p:bldP spid="91" grpId="0"/>
      <p:bldP spid="92" grpId="0"/>
      <p:bldP spid="97" grpId="0"/>
      <p:bldP spid="98" grpId="0"/>
      <p:bldP spid="106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0973-CC99-4482-A21D-767F073E9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Problem 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719B61-7B4F-42DC-9146-CDB9B0D00417}"/>
              </a:ext>
            </a:extLst>
          </p:cNvPr>
          <p:cNvGrpSpPr/>
          <p:nvPr/>
        </p:nvGrpSpPr>
        <p:grpSpPr>
          <a:xfrm>
            <a:off x="10640218" y="6244441"/>
            <a:ext cx="697704" cy="247649"/>
            <a:chOff x="2097881" y="6281738"/>
            <a:chExt cx="697704" cy="2476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F7642E-12E6-42CA-B65E-F95F85931D54}"/>
                </a:ext>
              </a:extLst>
            </p:cNvPr>
            <p:cNvSpPr/>
            <p:nvPr/>
          </p:nvSpPr>
          <p:spPr>
            <a:xfrm>
              <a:off x="2097881" y="6281738"/>
              <a:ext cx="119062" cy="119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22ED40-D15A-4F3C-B04B-8B7053209EB5}"/>
                </a:ext>
              </a:extLst>
            </p:cNvPr>
            <p:cNvSpPr/>
            <p:nvPr/>
          </p:nvSpPr>
          <p:spPr>
            <a:xfrm>
              <a:off x="2295524" y="6410325"/>
              <a:ext cx="119062" cy="119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7A0AF3-F0F3-4F3F-B090-58C9D8848B49}"/>
                </a:ext>
              </a:extLst>
            </p:cNvPr>
            <p:cNvSpPr/>
            <p:nvPr/>
          </p:nvSpPr>
          <p:spPr>
            <a:xfrm>
              <a:off x="2478880" y="6281738"/>
              <a:ext cx="119062" cy="1190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262AEB-E1A8-4ADA-A307-69BAB629A1C6}"/>
                </a:ext>
              </a:extLst>
            </p:cNvPr>
            <p:cNvSpPr/>
            <p:nvPr/>
          </p:nvSpPr>
          <p:spPr>
            <a:xfrm>
              <a:off x="2676523" y="6410325"/>
              <a:ext cx="119062" cy="1190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9743D70-0153-42C6-A636-4416F41C9EBE}"/>
              </a:ext>
            </a:extLst>
          </p:cNvPr>
          <p:cNvSpPr txBox="1"/>
          <p:nvPr/>
        </p:nvSpPr>
        <p:spPr>
          <a:xfrm>
            <a:off x="11381960" y="6184313"/>
            <a:ext cx="48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400" b="1" smtClean="0">
                <a:solidFill>
                  <a:schemeClr val="accent1"/>
                </a:solidFill>
                <a:latin typeface="+mj-lt"/>
              </a:rPr>
              <a:pPr algn="ctr"/>
              <a:t>3</a:t>
            </a:fld>
            <a:endParaRPr lang="en-US" sz="14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458011B-9CBD-4460-B688-766A1A8D3C95}"/>
              </a:ext>
            </a:extLst>
          </p:cNvPr>
          <p:cNvGrpSpPr/>
          <p:nvPr/>
        </p:nvGrpSpPr>
        <p:grpSpPr>
          <a:xfrm>
            <a:off x="1028700" y="1327739"/>
            <a:ext cx="251019" cy="251337"/>
            <a:chOff x="4361640" y="1742922"/>
            <a:chExt cx="251019" cy="251337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A83FEA3-99F7-4733-A0A5-2E0866758AB6}"/>
                </a:ext>
              </a:extLst>
            </p:cNvPr>
            <p:cNvSpPr/>
            <p:nvPr/>
          </p:nvSpPr>
          <p:spPr>
            <a:xfrm>
              <a:off x="4450403" y="1742922"/>
              <a:ext cx="162256" cy="162256"/>
            </a:xfrm>
            <a:custGeom>
              <a:avLst/>
              <a:gdLst>
                <a:gd name="connsiteX0" fmla="*/ 133941 w 162255"/>
                <a:gd name="connsiteY0" fmla="*/ 28633 h 162255"/>
                <a:gd name="connsiteX1" fmla="*/ 130759 w 162255"/>
                <a:gd name="connsiteY1" fmla="*/ 0 h 162255"/>
                <a:gd name="connsiteX2" fmla="*/ 95763 w 162255"/>
                <a:gd name="connsiteY2" fmla="*/ 34996 h 162255"/>
                <a:gd name="connsiteX3" fmla="*/ 97672 w 162255"/>
                <a:gd name="connsiteY3" fmla="*/ 51540 h 162255"/>
                <a:gd name="connsiteX4" fmla="*/ 46768 w 162255"/>
                <a:gd name="connsiteY4" fmla="*/ 102444 h 162255"/>
                <a:gd name="connsiteX5" fmla="*/ 31815 w 162255"/>
                <a:gd name="connsiteY5" fmla="*/ 98626 h 162255"/>
                <a:gd name="connsiteX6" fmla="*/ 0 w 162255"/>
                <a:gd name="connsiteY6" fmla="*/ 130441 h 162255"/>
                <a:gd name="connsiteX7" fmla="*/ 31815 w 162255"/>
                <a:gd name="connsiteY7" fmla="*/ 162256 h 162255"/>
                <a:gd name="connsiteX8" fmla="*/ 63630 w 162255"/>
                <a:gd name="connsiteY8" fmla="*/ 130441 h 162255"/>
                <a:gd name="connsiteX9" fmla="*/ 60130 w 162255"/>
                <a:gd name="connsiteY9" fmla="*/ 115806 h 162255"/>
                <a:gd name="connsiteX10" fmla="*/ 111034 w 162255"/>
                <a:gd name="connsiteY10" fmla="*/ 64902 h 162255"/>
                <a:gd name="connsiteX11" fmla="*/ 127578 w 162255"/>
                <a:gd name="connsiteY11" fmla="*/ 66811 h 162255"/>
                <a:gd name="connsiteX12" fmla="*/ 162574 w 162255"/>
                <a:gd name="connsiteY12" fmla="*/ 31815 h 162255"/>
                <a:gd name="connsiteX13" fmla="*/ 133941 w 162255"/>
                <a:gd name="connsiteY13" fmla="*/ 28633 h 16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255" h="162255">
                  <a:moveTo>
                    <a:pt x="133941" y="28633"/>
                  </a:moveTo>
                  <a:lnTo>
                    <a:pt x="130759" y="0"/>
                  </a:lnTo>
                  <a:lnTo>
                    <a:pt x="95763" y="34996"/>
                  </a:lnTo>
                  <a:lnTo>
                    <a:pt x="97672" y="51540"/>
                  </a:lnTo>
                  <a:lnTo>
                    <a:pt x="46768" y="102444"/>
                  </a:lnTo>
                  <a:cubicBezTo>
                    <a:pt x="42314" y="100217"/>
                    <a:pt x="37223" y="98626"/>
                    <a:pt x="31815" y="98626"/>
                  </a:cubicBezTo>
                  <a:cubicBezTo>
                    <a:pt x="14317" y="98626"/>
                    <a:pt x="0" y="112943"/>
                    <a:pt x="0" y="130441"/>
                  </a:cubicBezTo>
                  <a:cubicBezTo>
                    <a:pt x="0" y="147939"/>
                    <a:pt x="14317" y="162256"/>
                    <a:pt x="31815" y="162256"/>
                  </a:cubicBezTo>
                  <a:cubicBezTo>
                    <a:pt x="49313" y="162256"/>
                    <a:pt x="63630" y="147939"/>
                    <a:pt x="63630" y="130441"/>
                  </a:cubicBezTo>
                  <a:cubicBezTo>
                    <a:pt x="63630" y="125033"/>
                    <a:pt x="62357" y="120260"/>
                    <a:pt x="60130" y="115806"/>
                  </a:cubicBezTo>
                  <a:lnTo>
                    <a:pt x="111034" y="64902"/>
                  </a:lnTo>
                  <a:lnTo>
                    <a:pt x="127578" y="66811"/>
                  </a:lnTo>
                  <a:lnTo>
                    <a:pt x="162574" y="31815"/>
                  </a:lnTo>
                  <a:lnTo>
                    <a:pt x="133941" y="2863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959841-DC91-46A6-9746-AEA0393CCA27}"/>
                </a:ext>
              </a:extLst>
            </p:cNvPr>
            <p:cNvSpPr/>
            <p:nvPr/>
          </p:nvSpPr>
          <p:spPr>
            <a:xfrm>
              <a:off x="4361640" y="1752466"/>
              <a:ext cx="241793" cy="241793"/>
            </a:xfrm>
            <a:custGeom>
              <a:avLst/>
              <a:gdLst>
                <a:gd name="connsiteX0" fmla="*/ 225249 w 241793"/>
                <a:gd name="connsiteY0" fmla="*/ 66175 h 241793"/>
                <a:gd name="connsiteX1" fmla="*/ 221114 w 241793"/>
                <a:gd name="connsiteY1" fmla="*/ 70629 h 241793"/>
                <a:gd name="connsiteX2" fmla="*/ 215069 w 241793"/>
                <a:gd name="connsiteY2" fmla="*/ 69993 h 241793"/>
                <a:gd name="connsiteX3" fmla="*/ 208388 w 241793"/>
                <a:gd name="connsiteY3" fmla="*/ 69038 h 241793"/>
                <a:gd name="connsiteX4" fmla="*/ 222704 w 241793"/>
                <a:gd name="connsiteY4" fmla="*/ 120897 h 241793"/>
                <a:gd name="connsiteX5" fmla="*/ 120897 w 241793"/>
                <a:gd name="connsiteY5" fmla="*/ 222704 h 241793"/>
                <a:gd name="connsiteX6" fmla="*/ 19089 w 241793"/>
                <a:gd name="connsiteY6" fmla="*/ 120897 h 241793"/>
                <a:gd name="connsiteX7" fmla="*/ 120897 w 241793"/>
                <a:gd name="connsiteY7" fmla="*/ 19089 h 241793"/>
                <a:gd name="connsiteX8" fmla="*/ 172755 w 241793"/>
                <a:gd name="connsiteY8" fmla="*/ 33406 h 241793"/>
                <a:gd name="connsiteX9" fmla="*/ 172119 w 241793"/>
                <a:gd name="connsiteY9" fmla="*/ 27043 h 241793"/>
                <a:gd name="connsiteX10" fmla="*/ 171164 w 241793"/>
                <a:gd name="connsiteY10" fmla="*/ 20680 h 241793"/>
                <a:gd name="connsiteX11" fmla="*/ 175618 w 241793"/>
                <a:gd name="connsiteY11" fmla="*/ 16226 h 241793"/>
                <a:gd name="connsiteX12" fmla="*/ 177845 w 241793"/>
                <a:gd name="connsiteY12" fmla="*/ 13999 h 241793"/>
                <a:gd name="connsiteX13" fmla="*/ 120897 w 241793"/>
                <a:gd name="connsiteY13" fmla="*/ 0 h 241793"/>
                <a:gd name="connsiteX14" fmla="*/ 0 w 241793"/>
                <a:gd name="connsiteY14" fmla="*/ 120897 h 241793"/>
                <a:gd name="connsiteX15" fmla="*/ 120897 w 241793"/>
                <a:gd name="connsiteY15" fmla="*/ 241793 h 241793"/>
                <a:gd name="connsiteX16" fmla="*/ 241793 w 241793"/>
                <a:gd name="connsiteY16" fmla="*/ 120897 h 241793"/>
                <a:gd name="connsiteX17" fmla="*/ 227477 w 241793"/>
                <a:gd name="connsiteY17" fmla="*/ 64266 h 241793"/>
                <a:gd name="connsiteX18" fmla="*/ 225249 w 241793"/>
                <a:gd name="connsiteY18" fmla="*/ 66175 h 2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793" h="241793">
                  <a:moveTo>
                    <a:pt x="225249" y="66175"/>
                  </a:moveTo>
                  <a:lnTo>
                    <a:pt x="221114" y="70629"/>
                  </a:lnTo>
                  <a:lnTo>
                    <a:pt x="215069" y="69993"/>
                  </a:lnTo>
                  <a:lnTo>
                    <a:pt x="208388" y="69038"/>
                  </a:lnTo>
                  <a:cubicBezTo>
                    <a:pt x="217296" y="84309"/>
                    <a:pt x="222704" y="101808"/>
                    <a:pt x="222704" y="120897"/>
                  </a:cubicBezTo>
                  <a:cubicBezTo>
                    <a:pt x="222704" y="176891"/>
                    <a:pt x="176891" y="222704"/>
                    <a:pt x="120897" y="222704"/>
                  </a:cubicBezTo>
                  <a:cubicBezTo>
                    <a:pt x="64902" y="222704"/>
                    <a:pt x="19089" y="176891"/>
                    <a:pt x="19089" y="120897"/>
                  </a:cubicBezTo>
                  <a:cubicBezTo>
                    <a:pt x="19089" y="64902"/>
                    <a:pt x="64902" y="19089"/>
                    <a:pt x="120897" y="19089"/>
                  </a:cubicBezTo>
                  <a:cubicBezTo>
                    <a:pt x="139667" y="19089"/>
                    <a:pt x="157484" y="24179"/>
                    <a:pt x="172755" y="33406"/>
                  </a:cubicBezTo>
                  <a:lnTo>
                    <a:pt x="172119" y="27043"/>
                  </a:lnTo>
                  <a:lnTo>
                    <a:pt x="171164" y="20680"/>
                  </a:lnTo>
                  <a:lnTo>
                    <a:pt x="175618" y="16226"/>
                  </a:lnTo>
                  <a:lnTo>
                    <a:pt x="177845" y="13999"/>
                  </a:lnTo>
                  <a:cubicBezTo>
                    <a:pt x="160665" y="5090"/>
                    <a:pt x="141576" y="0"/>
                    <a:pt x="120897" y="0"/>
                  </a:cubicBezTo>
                  <a:cubicBezTo>
                    <a:pt x="54085" y="0"/>
                    <a:pt x="0" y="54085"/>
                    <a:pt x="0" y="120897"/>
                  </a:cubicBezTo>
                  <a:cubicBezTo>
                    <a:pt x="0" y="187708"/>
                    <a:pt x="54085" y="241793"/>
                    <a:pt x="120897" y="241793"/>
                  </a:cubicBezTo>
                  <a:cubicBezTo>
                    <a:pt x="187708" y="241793"/>
                    <a:pt x="241793" y="187708"/>
                    <a:pt x="241793" y="120897"/>
                  </a:cubicBezTo>
                  <a:cubicBezTo>
                    <a:pt x="241793" y="100217"/>
                    <a:pt x="236703" y="81128"/>
                    <a:pt x="227477" y="64266"/>
                  </a:cubicBezTo>
                  <a:lnTo>
                    <a:pt x="225249" y="66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B588E1-F8B5-4726-9DF9-974D35FF5EFA}"/>
                </a:ext>
              </a:extLst>
            </p:cNvPr>
            <p:cNvSpPr/>
            <p:nvPr/>
          </p:nvSpPr>
          <p:spPr>
            <a:xfrm>
              <a:off x="4406181" y="1797007"/>
              <a:ext cx="152712" cy="152712"/>
            </a:xfrm>
            <a:custGeom>
              <a:avLst/>
              <a:gdLst>
                <a:gd name="connsiteX0" fmla="*/ 129487 w 152711"/>
                <a:gd name="connsiteY0" fmla="*/ 54722 h 152711"/>
                <a:gd name="connsiteX1" fmla="*/ 133623 w 152711"/>
                <a:gd name="connsiteY1" fmla="*/ 76356 h 152711"/>
                <a:gd name="connsiteX2" fmla="*/ 76356 w 152711"/>
                <a:gd name="connsiteY2" fmla="*/ 133623 h 152711"/>
                <a:gd name="connsiteX3" fmla="*/ 19089 w 152711"/>
                <a:gd name="connsiteY3" fmla="*/ 76356 h 152711"/>
                <a:gd name="connsiteX4" fmla="*/ 76356 w 152711"/>
                <a:gd name="connsiteY4" fmla="*/ 19089 h 152711"/>
                <a:gd name="connsiteX5" fmla="*/ 97990 w 152711"/>
                <a:gd name="connsiteY5" fmla="*/ 23225 h 152711"/>
                <a:gd name="connsiteX6" fmla="*/ 112307 w 152711"/>
                <a:gd name="connsiteY6" fmla="*/ 8908 h 152711"/>
                <a:gd name="connsiteX7" fmla="*/ 76356 w 152711"/>
                <a:gd name="connsiteY7" fmla="*/ 0 h 152711"/>
                <a:gd name="connsiteX8" fmla="*/ 0 w 152711"/>
                <a:gd name="connsiteY8" fmla="*/ 76356 h 152711"/>
                <a:gd name="connsiteX9" fmla="*/ 76356 w 152711"/>
                <a:gd name="connsiteY9" fmla="*/ 152712 h 152711"/>
                <a:gd name="connsiteX10" fmla="*/ 152712 w 152711"/>
                <a:gd name="connsiteY10" fmla="*/ 76356 h 152711"/>
                <a:gd name="connsiteX11" fmla="*/ 143803 w 152711"/>
                <a:gd name="connsiteY11" fmla="*/ 40405 h 152711"/>
                <a:gd name="connsiteX12" fmla="*/ 129487 w 152711"/>
                <a:gd name="connsiteY12" fmla="*/ 54722 h 15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711" h="152711">
                  <a:moveTo>
                    <a:pt x="129487" y="54722"/>
                  </a:moveTo>
                  <a:cubicBezTo>
                    <a:pt x="132350" y="61403"/>
                    <a:pt x="133623" y="68720"/>
                    <a:pt x="133623" y="76356"/>
                  </a:cubicBezTo>
                  <a:cubicBezTo>
                    <a:pt x="133623" y="107853"/>
                    <a:pt x="107853" y="133623"/>
                    <a:pt x="76356" y="133623"/>
                  </a:cubicBezTo>
                  <a:cubicBezTo>
                    <a:pt x="44859" y="133623"/>
                    <a:pt x="19089" y="107853"/>
                    <a:pt x="19089" y="76356"/>
                  </a:cubicBezTo>
                  <a:cubicBezTo>
                    <a:pt x="19089" y="44859"/>
                    <a:pt x="44859" y="19089"/>
                    <a:pt x="76356" y="19089"/>
                  </a:cubicBezTo>
                  <a:cubicBezTo>
                    <a:pt x="83991" y="19089"/>
                    <a:pt x="91309" y="20680"/>
                    <a:pt x="97990" y="23225"/>
                  </a:cubicBezTo>
                  <a:lnTo>
                    <a:pt x="112307" y="8908"/>
                  </a:lnTo>
                  <a:cubicBezTo>
                    <a:pt x="101490" y="3181"/>
                    <a:pt x="89400" y="0"/>
                    <a:pt x="76356" y="0"/>
                  </a:cubicBezTo>
                  <a:cubicBezTo>
                    <a:pt x="34360" y="0"/>
                    <a:pt x="0" y="34360"/>
                    <a:pt x="0" y="76356"/>
                  </a:cubicBezTo>
                  <a:cubicBezTo>
                    <a:pt x="0" y="118351"/>
                    <a:pt x="34360" y="152712"/>
                    <a:pt x="76356" y="152712"/>
                  </a:cubicBezTo>
                  <a:cubicBezTo>
                    <a:pt x="118351" y="152712"/>
                    <a:pt x="152712" y="118351"/>
                    <a:pt x="152712" y="76356"/>
                  </a:cubicBezTo>
                  <a:cubicBezTo>
                    <a:pt x="152712" y="63312"/>
                    <a:pt x="149530" y="51222"/>
                    <a:pt x="143803" y="40405"/>
                  </a:cubicBezTo>
                  <a:lnTo>
                    <a:pt x="129487" y="54722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7FCF390-5F6A-430D-BE7A-6722F758D0DC}"/>
              </a:ext>
            </a:extLst>
          </p:cNvPr>
          <p:cNvSpPr txBox="1"/>
          <p:nvPr/>
        </p:nvSpPr>
        <p:spPr>
          <a:xfrm>
            <a:off x="1530769" y="1261560"/>
            <a:ext cx="4215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Lack of end-to-end visibility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C0D04C-ED2F-4AF0-AF1D-7285846E687C}"/>
              </a:ext>
            </a:extLst>
          </p:cNvPr>
          <p:cNvGrpSpPr/>
          <p:nvPr/>
        </p:nvGrpSpPr>
        <p:grpSpPr>
          <a:xfrm>
            <a:off x="5943462" y="1370907"/>
            <a:ext cx="251019" cy="251337"/>
            <a:chOff x="4361640" y="1742922"/>
            <a:chExt cx="251019" cy="251337"/>
          </a:xfrm>
          <a:solidFill>
            <a:schemeClr val="accent2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AB16AE-C03C-46E5-8308-8AF5DA5E314C}"/>
                </a:ext>
              </a:extLst>
            </p:cNvPr>
            <p:cNvSpPr/>
            <p:nvPr/>
          </p:nvSpPr>
          <p:spPr>
            <a:xfrm>
              <a:off x="4450403" y="1742922"/>
              <a:ext cx="162256" cy="162256"/>
            </a:xfrm>
            <a:custGeom>
              <a:avLst/>
              <a:gdLst>
                <a:gd name="connsiteX0" fmla="*/ 133941 w 162255"/>
                <a:gd name="connsiteY0" fmla="*/ 28633 h 162255"/>
                <a:gd name="connsiteX1" fmla="*/ 130759 w 162255"/>
                <a:gd name="connsiteY1" fmla="*/ 0 h 162255"/>
                <a:gd name="connsiteX2" fmla="*/ 95763 w 162255"/>
                <a:gd name="connsiteY2" fmla="*/ 34996 h 162255"/>
                <a:gd name="connsiteX3" fmla="*/ 97672 w 162255"/>
                <a:gd name="connsiteY3" fmla="*/ 51540 h 162255"/>
                <a:gd name="connsiteX4" fmla="*/ 46768 w 162255"/>
                <a:gd name="connsiteY4" fmla="*/ 102444 h 162255"/>
                <a:gd name="connsiteX5" fmla="*/ 31815 w 162255"/>
                <a:gd name="connsiteY5" fmla="*/ 98626 h 162255"/>
                <a:gd name="connsiteX6" fmla="*/ 0 w 162255"/>
                <a:gd name="connsiteY6" fmla="*/ 130441 h 162255"/>
                <a:gd name="connsiteX7" fmla="*/ 31815 w 162255"/>
                <a:gd name="connsiteY7" fmla="*/ 162256 h 162255"/>
                <a:gd name="connsiteX8" fmla="*/ 63630 w 162255"/>
                <a:gd name="connsiteY8" fmla="*/ 130441 h 162255"/>
                <a:gd name="connsiteX9" fmla="*/ 60130 w 162255"/>
                <a:gd name="connsiteY9" fmla="*/ 115806 h 162255"/>
                <a:gd name="connsiteX10" fmla="*/ 111034 w 162255"/>
                <a:gd name="connsiteY10" fmla="*/ 64902 h 162255"/>
                <a:gd name="connsiteX11" fmla="*/ 127578 w 162255"/>
                <a:gd name="connsiteY11" fmla="*/ 66811 h 162255"/>
                <a:gd name="connsiteX12" fmla="*/ 162574 w 162255"/>
                <a:gd name="connsiteY12" fmla="*/ 31815 h 162255"/>
                <a:gd name="connsiteX13" fmla="*/ 133941 w 162255"/>
                <a:gd name="connsiteY13" fmla="*/ 28633 h 16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255" h="162255">
                  <a:moveTo>
                    <a:pt x="133941" y="28633"/>
                  </a:moveTo>
                  <a:lnTo>
                    <a:pt x="130759" y="0"/>
                  </a:lnTo>
                  <a:lnTo>
                    <a:pt x="95763" y="34996"/>
                  </a:lnTo>
                  <a:lnTo>
                    <a:pt x="97672" y="51540"/>
                  </a:lnTo>
                  <a:lnTo>
                    <a:pt x="46768" y="102444"/>
                  </a:lnTo>
                  <a:cubicBezTo>
                    <a:pt x="42314" y="100217"/>
                    <a:pt x="37223" y="98626"/>
                    <a:pt x="31815" y="98626"/>
                  </a:cubicBezTo>
                  <a:cubicBezTo>
                    <a:pt x="14317" y="98626"/>
                    <a:pt x="0" y="112943"/>
                    <a:pt x="0" y="130441"/>
                  </a:cubicBezTo>
                  <a:cubicBezTo>
                    <a:pt x="0" y="147939"/>
                    <a:pt x="14317" y="162256"/>
                    <a:pt x="31815" y="162256"/>
                  </a:cubicBezTo>
                  <a:cubicBezTo>
                    <a:pt x="49313" y="162256"/>
                    <a:pt x="63630" y="147939"/>
                    <a:pt x="63630" y="130441"/>
                  </a:cubicBezTo>
                  <a:cubicBezTo>
                    <a:pt x="63630" y="125033"/>
                    <a:pt x="62357" y="120260"/>
                    <a:pt x="60130" y="115806"/>
                  </a:cubicBezTo>
                  <a:lnTo>
                    <a:pt x="111034" y="64902"/>
                  </a:lnTo>
                  <a:lnTo>
                    <a:pt x="127578" y="66811"/>
                  </a:lnTo>
                  <a:lnTo>
                    <a:pt x="162574" y="31815"/>
                  </a:lnTo>
                  <a:lnTo>
                    <a:pt x="133941" y="2863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B31F4D1-C09B-4ADF-9732-287C9D76FCCC}"/>
                </a:ext>
              </a:extLst>
            </p:cNvPr>
            <p:cNvSpPr/>
            <p:nvPr/>
          </p:nvSpPr>
          <p:spPr>
            <a:xfrm>
              <a:off x="4361640" y="1752466"/>
              <a:ext cx="241793" cy="241793"/>
            </a:xfrm>
            <a:custGeom>
              <a:avLst/>
              <a:gdLst>
                <a:gd name="connsiteX0" fmla="*/ 225249 w 241793"/>
                <a:gd name="connsiteY0" fmla="*/ 66175 h 241793"/>
                <a:gd name="connsiteX1" fmla="*/ 221114 w 241793"/>
                <a:gd name="connsiteY1" fmla="*/ 70629 h 241793"/>
                <a:gd name="connsiteX2" fmla="*/ 215069 w 241793"/>
                <a:gd name="connsiteY2" fmla="*/ 69993 h 241793"/>
                <a:gd name="connsiteX3" fmla="*/ 208388 w 241793"/>
                <a:gd name="connsiteY3" fmla="*/ 69038 h 241793"/>
                <a:gd name="connsiteX4" fmla="*/ 222704 w 241793"/>
                <a:gd name="connsiteY4" fmla="*/ 120897 h 241793"/>
                <a:gd name="connsiteX5" fmla="*/ 120897 w 241793"/>
                <a:gd name="connsiteY5" fmla="*/ 222704 h 241793"/>
                <a:gd name="connsiteX6" fmla="*/ 19089 w 241793"/>
                <a:gd name="connsiteY6" fmla="*/ 120897 h 241793"/>
                <a:gd name="connsiteX7" fmla="*/ 120897 w 241793"/>
                <a:gd name="connsiteY7" fmla="*/ 19089 h 241793"/>
                <a:gd name="connsiteX8" fmla="*/ 172755 w 241793"/>
                <a:gd name="connsiteY8" fmla="*/ 33406 h 241793"/>
                <a:gd name="connsiteX9" fmla="*/ 172119 w 241793"/>
                <a:gd name="connsiteY9" fmla="*/ 27043 h 241793"/>
                <a:gd name="connsiteX10" fmla="*/ 171164 w 241793"/>
                <a:gd name="connsiteY10" fmla="*/ 20680 h 241793"/>
                <a:gd name="connsiteX11" fmla="*/ 175618 w 241793"/>
                <a:gd name="connsiteY11" fmla="*/ 16226 h 241793"/>
                <a:gd name="connsiteX12" fmla="*/ 177845 w 241793"/>
                <a:gd name="connsiteY12" fmla="*/ 13999 h 241793"/>
                <a:gd name="connsiteX13" fmla="*/ 120897 w 241793"/>
                <a:gd name="connsiteY13" fmla="*/ 0 h 241793"/>
                <a:gd name="connsiteX14" fmla="*/ 0 w 241793"/>
                <a:gd name="connsiteY14" fmla="*/ 120897 h 241793"/>
                <a:gd name="connsiteX15" fmla="*/ 120897 w 241793"/>
                <a:gd name="connsiteY15" fmla="*/ 241793 h 241793"/>
                <a:gd name="connsiteX16" fmla="*/ 241793 w 241793"/>
                <a:gd name="connsiteY16" fmla="*/ 120897 h 241793"/>
                <a:gd name="connsiteX17" fmla="*/ 227477 w 241793"/>
                <a:gd name="connsiteY17" fmla="*/ 64266 h 241793"/>
                <a:gd name="connsiteX18" fmla="*/ 225249 w 241793"/>
                <a:gd name="connsiteY18" fmla="*/ 66175 h 2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793" h="241793">
                  <a:moveTo>
                    <a:pt x="225249" y="66175"/>
                  </a:moveTo>
                  <a:lnTo>
                    <a:pt x="221114" y="70629"/>
                  </a:lnTo>
                  <a:lnTo>
                    <a:pt x="215069" y="69993"/>
                  </a:lnTo>
                  <a:lnTo>
                    <a:pt x="208388" y="69038"/>
                  </a:lnTo>
                  <a:cubicBezTo>
                    <a:pt x="217296" y="84309"/>
                    <a:pt x="222704" y="101808"/>
                    <a:pt x="222704" y="120897"/>
                  </a:cubicBezTo>
                  <a:cubicBezTo>
                    <a:pt x="222704" y="176891"/>
                    <a:pt x="176891" y="222704"/>
                    <a:pt x="120897" y="222704"/>
                  </a:cubicBezTo>
                  <a:cubicBezTo>
                    <a:pt x="64902" y="222704"/>
                    <a:pt x="19089" y="176891"/>
                    <a:pt x="19089" y="120897"/>
                  </a:cubicBezTo>
                  <a:cubicBezTo>
                    <a:pt x="19089" y="64902"/>
                    <a:pt x="64902" y="19089"/>
                    <a:pt x="120897" y="19089"/>
                  </a:cubicBezTo>
                  <a:cubicBezTo>
                    <a:pt x="139667" y="19089"/>
                    <a:pt x="157484" y="24179"/>
                    <a:pt x="172755" y="33406"/>
                  </a:cubicBezTo>
                  <a:lnTo>
                    <a:pt x="172119" y="27043"/>
                  </a:lnTo>
                  <a:lnTo>
                    <a:pt x="171164" y="20680"/>
                  </a:lnTo>
                  <a:lnTo>
                    <a:pt x="175618" y="16226"/>
                  </a:lnTo>
                  <a:lnTo>
                    <a:pt x="177845" y="13999"/>
                  </a:lnTo>
                  <a:cubicBezTo>
                    <a:pt x="160665" y="5090"/>
                    <a:pt x="141576" y="0"/>
                    <a:pt x="120897" y="0"/>
                  </a:cubicBezTo>
                  <a:cubicBezTo>
                    <a:pt x="54085" y="0"/>
                    <a:pt x="0" y="54085"/>
                    <a:pt x="0" y="120897"/>
                  </a:cubicBezTo>
                  <a:cubicBezTo>
                    <a:pt x="0" y="187708"/>
                    <a:pt x="54085" y="241793"/>
                    <a:pt x="120897" y="241793"/>
                  </a:cubicBezTo>
                  <a:cubicBezTo>
                    <a:pt x="187708" y="241793"/>
                    <a:pt x="241793" y="187708"/>
                    <a:pt x="241793" y="120897"/>
                  </a:cubicBezTo>
                  <a:cubicBezTo>
                    <a:pt x="241793" y="100217"/>
                    <a:pt x="236703" y="81128"/>
                    <a:pt x="227477" y="64266"/>
                  </a:cubicBezTo>
                  <a:lnTo>
                    <a:pt x="225249" y="66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A439062-9378-46CE-A5A3-90CD2B36A00D}"/>
                </a:ext>
              </a:extLst>
            </p:cNvPr>
            <p:cNvSpPr/>
            <p:nvPr/>
          </p:nvSpPr>
          <p:spPr>
            <a:xfrm>
              <a:off x="4406181" y="1797007"/>
              <a:ext cx="152712" cy="152712"/>
            </a:xfrm>
            <a:custGeom>
              <a:avLst/>
              <a:gdLst>
                <a:gd name="connsiteX0" fmla="*/ 129487 w 152711"/>
                <a:gd name="connsiteY0" fmla="*/ 54722 h 152711"/>
                <a:gd name="connsiteX1" fmla="*/ 133623 w 152711"/>
                <a:gd name="connsiteY1" fmla="*/ 76356 h 152711"/>
                <a:gd name="connsiteX2" fmla="*/ 76356 w 152711"/>
                <a:gd name="connsiteY2" fmla="*/ 133623 h 152711"/>
                <a:gd name="connsiteX3" fmla="*/ 19089 w 152711"/>
                <a:gd name="connsiteY3" fmla="*/ 76356 h 152711"/>
                <a:gd name="connsiteX4" fmla="*/ 76356 w 152711"/>
                <a:gd name="connsiteY4" fmla="*/ 19089 h 152711"/>
                <a:gd name="connsiteX5" fmla="*/ 97990 w 152711"/>
                <a:gd name="connsiteY5" fmla="*/ 23225 h 152711"/>
                <a:gd name="connsiteX6" fmla="*/ 112307 w 152711"/>
                <a:gd name="connsiteY6" fmla="*/ 8908 h 152711"/>
                <a:gd name="connsiteX7" fmla="*/ 76356 w 152711"/>
                <a:gd name="connsiteY7" fmla="*/ 0 h 152711"/>
                <a:gd name="connsiteX8" fmla="*/ 0 w 152711"/>
                <a:gd name="connsiteY8" fmla="*/ 76356 h 152711"/>
                <a:gd name="connsiteX9" fmla="*/ 76356 w 152711"/>
                <a:gd name="connsiteY9" fmla="*/ 152712 h 152711"/>
                <a:gd name="connsiteX10" fmla="*/ 152712 w 152711"/>
                <a:gd name="connsiteY10" fmla="*/ 76356 h 152711"/>
                <a:gd name="connsiteX11" fmla="*/ 143803 w 152711"/>
                <a:gd name="connsiteY11" fmla="*/ 40405 h 152711"/>
                <a:gd name="connsiteX12" fmla="*/ 129487 w 152711"/>
                <a:gd name="connsiteY12" fmla="*/ 54722 h 15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711" h="152711">
                  <a:moveTo>
                    <a:pt x="129487" y="54722"/>
                  </a:moveTo>
                  <a:cubicBezTo>
                    <a:pt x="132350" y="61403"/>
                    <a:pt x="133623" y="68720"/>
                    <a:pt x="133623" y="76356"/>
                  </a:cubicBezTo>
                  <a:cubicBezTo>
                    <a:pt x="133623" y="107853"/>
                    <a:pt x="107853" y="133623"/>
                    <a:pt x="76356" y="133623"/>
                  </a:cubicBezTo>
                  <a:cubicBezTo>
                    <a:pt x="44859" y="133623"/>
                    <a:pt x="19089" y="107853"/>
                    <a:pt x="19089" y="76356"/>
                  </a:cubicBezTo>
                  <a:cubicBezTo>
                    <a:pt x="19089" y="44859"/>
                    <a:pt x="44859" y="19089"/>
                    <a:pt x="76356" y="19089"/>
                  </a:cubicBezTo>
                  <a:cubicBezTo>
                    <a:pt x="83991" y="19089"/>
                    <a:pt x="91309" y="20680"/>
                    <a:pt x="97990" y="23225"/>
                  </a:cubicBezTo>
                  <a:lnTo>
                    <a:pt x="112307" y="8908"/>
                  </a:lnTo>
                  <a:cubicBezTo>
                    <a:pt x="101490" y="3181"/>
                    <a:pt x="89400" y="0"/>
                    <a:pt x="76356" y="0"/>
                  </a:cubicBezTo>
                  <a:cubicBezTo>
                    <a:pt x="34360" y="0"/>
                    <a:pt x="0" y="34360"/>
                    <a:pt x="0" y="76356"/>
                  </a:cubicBezTo>
                  <a:cubicBezTo>
                    <a:pt x="0" y="118351"/>
                    <a:pt x="34360" y="152712"/>
                    <a:pt x="76356" y="152712"/>
                  </a:cubicBezTo>
                  <a:cubicBezTo>
                    <a:pt x="118351" y="152712"/>
                    <a:pt x="152712" y="118351"/>
                    <a:pt x="152712" y="76356"/>
                  </a:cubicBezTo>
                  <a:cubicBezTo>
                    <a:pt x="152712" y="63312"/>
                    <a:pt x="149530" y="51222"/>
                    <a:pt x="143803" y="40405"/>
                  </a:cubicBezTo>
                  <a:lnTo>
                    <a:pt x="129487" y="54722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6978F30-F028-49F6-AF9C-58A26B7BF98E}"/>
              </a:ext>
            </a:extLst>
          </p:cNvPr>
          <p:cNvSpPr txBox="1"/>
          <p:nvPr/>
        </p:nvSpPr>
        <p:spPr>
          <a:xfrm>
            <a:off x="6445531" y="1136052"/>
            <a:ext cx="3080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Less transparency and productivity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DCC966-5B6F-46D9-8D00-A7840CD64C45}"/>
              </a:ext>
            </a:extLst>
          </p:cNvPr>
          <p:cNvGrpSpPr/>
          <p:nvPr/>
        </p:nvGrpSpPr>
        <p:grpSpPr>
          <a:xfrm>
            <a:off x="1028700" y="2191723"/>
            <a:ext cx="251019" cy="251337"/>
            <a:chOff x="4361640" y="1742922"/>
            <a:chExt cx="251019" cy="251337"/>
          </a:xfrm>
          <a:solidFill>
            <a:schemeClr val="accent3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C1D627D-35E0-4BAD-829B-E562AC02FAC1}"/>
                </a:ext>
              </a:extLst>
            </p:cNvPr>
            <p:cNvSpPr/>
            <p:nvPr/>
          </p:nvSpPr>
          <p:spPr>
            <a:xfrm>
              <a:off x="4450403" y="1742922"/>
              <a:ext cx="162256" cy="162256"/>
            </a:xfrm>
            <a:custGeom>
              <a:avLst/>
              <a:gdLst>
                <a:gd name="connsiteX0" fmla="*/ 133941 w 162255"/>
                <a:gd name="connsiteY0" fmla="*/ 28633 h 162255"/>
                <a:gd name="connsiteX1" fmla="*/ 130759 w 162255"/>
                <a:gd name="connsiteY1" fmla="*/ 0 h 162255"/>
                <a:gd name="connsiteX2" fmla="*/ 95763 w 162255"/>
                <a:gd name="connsiteY2" fmla="*/ 34996 h 162255"/>
                <a:gd name="connsiteX3" fmla="*/ 97672 w 162255"/>
                <a:gd name="connsiteY3" fmla="*/ 51540 h 162255"/>
                <a:gd name="connsiteX4" fmla="*/ 46768 w 162255"/>
                <a:gd name="connsiteY4" fmla="*/ 102444 h 162255"/>
                <a:gd name="connsiteX5" fmla="*/ 31815 w 162255"/>
                <a:gd name="connsiteY5" fmla="*/ 98626 h 162255"/>
                <a:gd name="connsiteX6" fmla="*/ 0 w 162255"/>
                <a:gd name="connsiteY6" fmla="*/ 130441 h 162255"/>
                <a:gd name="connsiteX7" fmla="*/ 31815 w 162255"/>
                <a:gd name="connsiteY7" fmla="*/ 162256 h 162255"/>
                <a:gd name="connsiteX8" fmla="*/ 63630 w 162255"/>
                <a:gd name="connsiteY8" fmla="*/ 130441 h 162255"/>
                <a:gd name="connsiteX9" fmla="*/ 60130 w 162255"/>
                <a:gd name="connsiteY9" fmla="*/ 115806 h 162255"/>
                <a:gd name="connsiteX10" fmla="*/ 111034 w 162255"/>
                <a:gd name="connsiteY10" fmla="*/ 64902 h 162255"/>
                <a:gd name="connsiteX11" fmla="*/ 127578 w 162255"/>
                <a:gd name="connsiteY11" fmla="*/ 66811 h 162255"/>
                <a:gd name="connsiteX12" fmla="*/ 162574 w 162255"/>
                <a:gd name="connsiteY12" fmla="*/ 31815 h 162255"/>
                <a:gd name="connsiteX13" fmla="*/ 133941 w 162255"/>
                <a:gd name="connsiteY13" fmla="*/ 28633 h 16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255" h="162255">
                  <a:moveTo>
                    <a:pt x="133941" y="28633"/>
                  </a:moveTo>
                  <a:lnTo>
                    <a:pt x="130759" y="0"/>
                  </a:lnTo>
                  <a:lnTo>
                    <a:pt x="95763" y="34996"/>
                  </a:lnTo>
                  <a:lnTo>
                    <a:pt x="97672" y="51540"/>
                  </a:lnTo>
                  <a:lnTo>
                    <a:pt x="46768" y="102444"/>
                  </a:lnTo>
                  <a:cubicBezTo>
                    <a:pt x="42314" y="100217"/>
                    <a:pt x="37223" y="98626"/>
                    <a:pt x="31815" y="98626"/>
                  </a:cubicBezTo>
                  <a:cubicBezTo>
                    <a:pt x="14317" y="98626"/>
                    <a:pt x="0" y="112943"/>
                    <a:pt x="0" y="130441"/>
                  </a:cubicBezTo>
                  <a:cubicBezTo>
                    <a:pt x="0" y="147939"/>
                    <a:pt x="14317" y="162256"/>
                    <a:pt x="31815" y="162256"/>
                  </a:cubicBezTo>
                  <a:cubicBezTo>
                    <a:pt x="49313" y="162256"/>
                    <a:pt x="63630" y="147939"/>
                    <a:pt x="63630" y="130441"/>
                  </a:cubicBezTo>
                  <a:cubicBezTo>
                    <a:pt x="63630" y="125033"/>
                    <a:pt x="62357" y="120260"/>
                    <a:pt x="60130" y="115806"/>
                  </a:cubicBezTo>
                  <a:lnTo>
                    <a:pt x="111034" y="64902"/>
                  </a:lnTo>
                  <a:lnTo>
                    <a:pt x="127578" y="66811"/>
                  </a:lnTo>
                  <a:lnTo>
                    <a:pt x="162574" y="31815"/>
                  </a:lnTo>
                  <a:lnTo>
                    <a:pt x="133941" y="2863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D0213D9-EB82-41CC-AC45-62DA9CB4C42A}"/>
                </a:ext>
              </a:extLst>
            </p:cNvPr>
            <p:cNvSpPr/>
            <p:nvPr/>
          </p:nvSpPr>
          <p:spPr>
            <a:xfrm>
              <a:off x="4361640" y="1752466"/>
              <a:ext cx="241793" cy="241793"/>
            </a:xfrm>
            <a:custGeom>
              <a:avLst/>
              <a:gdLst>
                <a:gd name="connsiteX0" fmla="*/ 225249 w 241793"/>
                <a:gd name="connsiteY0" fmla="*/ 66175 h 241793"/>
                <a:gd name="connsiteX1" fmla="*/ 221114 w 241793"/>
                <a:gd name="connsiteY1" fmla="*/ 70629 h 241793"/>
                <a:gd name="connsiteX2" fmla="*/ 215069 w 241793"/>
                <a:gd name="connsiteY2" fmla="*/ 69993 h 241793"/>
                <a:gd name="connsiteX3" fmla="*/ 208388 w 241793"/>
                <a:gd name="connsiteY3" fmla="*/ 69038 h 241793"/>
                <a:gd name="connsiteX4" fmla="*/ 222704 w 241793"/>
                <a:gd name="connsiteY4" fmla="*/ 120897 h 241793"/>
                <a:gd name="connsiteX5" fmla="*/ 120897 w 241793"/>
                <a:gd name="connsiteY5" fmla="*/ 222704 h 241793"/>
                <a:gd name="connsiteX6" fmla="*/ 19089 w 241793"/>
                <a:gd name="connsiteY6" fmla="*/ 120897 h 241793"/>
                <a:gd name="connsiteX7" fmla="*/ 120897 w 241793"/>
                <a:gd name="connsiteY7" fmla="*/ 19089 h 241793"/>
                <a:gd name="connsiteX8" fmla="*/ 172755 w 241793"/>
                <a:gd name="connsiteY8" fmla="*/ 33406 h 241793"/>
                <a:gd name="connsiteX9" fmla="*/ 172119 w 241793"/>
                <a:gd name="connsiteY9" fmla="*/ 27043 h 241793"/>
                <a:gd name="connsiteX10" fmla="*/ 171164 w 241793"/>
                <a:gd name="connsiteY10" fmla="*/ 20680 h 241793"/>
                <a:gd name="connsiteX11" fmla="*/ 175618 w 241793"/>
                <a:gd name="connsiteY11" fmla="*/ 16226 h 241793"/>
                <a:gd name="connsiteX12" fmla="*/ 177845 w 241793"/>
                <a:gd name="connsiteY12" fmla="*/ 13999 h 241793"/>
                <a:gd name="connsiteX13" fmla="*/ 120897 w 241793"/>
                <a:gd name="connsiteY13" fmla="*/ 0 h 241793"/>
                <a:gd name="connsiteX14" fmla="*/ 0 w 241793"/>
                <a:gd name="connsiteY14" fmla="*/ 120897 h 241793"/>
                <a:gd name="connsiteX15" fmla="*/ 120897 w 241793"/>
                <a:gd name="connsiteY15" fmla="*/ 241793 h 241793"/>
                <a:gd name="connsiteX16" fmla="*/ 241793 w 241793"/>
                <a:gd name="connsiteY16" fmla="*/ 120897 h 241793"/>
                <a:gd name="connsiteX17" fmla="*/ 227477 w 241793"/>
                <a:gd name="connsiteY17" fmla="*/ 64266 h 241793"/>
                <a:gd name="connsiteX18" fmla="*/ 225249 w 241793"/>
                <a:gd name="connsiteY18" fmla="*/ 66175 h 2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793" h="241793">
                  <a:moveTo>
                    <a:pt x="225249" y="66175"/>
                  </a:moveTo>
                  <a:lnTo>
                    <a:pt x="221114" y="70629"/>
                  </a:lnTo>
                  <a:lnTo>
                    <a:pt x="215069" y="69993"/>
                  </a:lnTo>
                  <a:lnTo>
                    <a:pt x="208388" y="69038"/>
                  </a:lnTo>
                  <a:cubicBezTo>
                    <a:pt x="217296" y="84309"/>
                    <a:pt x="222704" y="101808"/>
                    <a:pt x="222704" y="120897"/>
                  </a:cubicBezTo>
                  <a:cubicBezTo>
                    <a:pt x="222704" y="176891"/>
                    <a:pt x="176891" y="222704"/>
                    <a:pt x="120897" y="222704"/>
                  </a:cubicBezTo>
                  <a:cubicBezTo>
                    <a:pt x="64902" y="222704"/>
                    <a:pt x="19089" y="176891"/>
                    <a:pt x="19089" y="120897"/>
                  </a:cubicBezTo>
                  <a:cubicBezTo>
                    <a:pt x="19089" y="64902"/>
                    <a:pt x="64902" y="19089"/>
                    <a:pt x="120897" y="19089"/>
                  </a:cubicBezTo>
                  <a:cubicBezTo>
                    <a:pt x="139667" y="19089"/>
                    <a:pt x="157484" y="24179"/>
                    <a:pt x="172755" y="33406"/>
                  </a:cubicBezTo>
                  <a:lnTo>
                    <a:pt x="172119" y="27043"/>
                  </a:lnTo>
                  <a:lnTo>
                    <a:pt x="171164" y="20680"/>
                  </a:lnTo>
                  <a:lnTo>
                    <a:pt x="175618" y="16226"/>
                  </a:lnTo>
                  <a:lnTo>
                    <a:pt x="177845" y="13999"/>
                  </a:lnTo>
                  <a:cubicBezTo>
                    <a:pt x="160665" y="5090"/>
                    <a:pt x="141576" y="0"/>
                    <a:pt x="120897" y="0"/>
                  </a:cubicBezTo>
                  <a:cubicBezTo>
                    <a:pt x="54085" y="0"/>
                    <a:pt x="0" y="54085"/>
                    <a:pt x="0" y="120897"/>
                  </a:cubicBezTo>
                  <a:cubicBezTo>
                    <a:pt x="0" y="187708"/>
                    <a:pt x="54085" y="241793"/>
                    <a:pt x="120897" y="241793"/>
                  </a:cubicBezTo>
                  <a:cubicBezTo>
                    <a:pt x="187708" y="241793"/>
                    <a:pt x="241793" y="187708"/>
                    <a:pt x="241793" y="120897"/>
                  </a:cubicBezTo>
                  <a:cubicBezTo>
                    <a:pt x="241793" y="100217"/>
                    <a:pt x="236703" y="81128"/>
                    <a:pt x="227477" y="64266"/>
                  </a:cubicBezTo>
                  <a:lnTo>
                    <a:pt x="225249" y="66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54A80FF-0B16-4C24-975F-73304692F88B}"/>
                </a:ext>
              </a:extLst>
            </p:cNvPr>
            <p:cNvSpPr/>
            <p:nvPr/>
          </p:nvSpPr>
          <p:spPr>
            <a:xfrm>
              <a:off x="4406181" y="1797007"/>
              <a:ext cx="152712" cy="152712"/>
            </a:xfrm>
            <a:custGeom>
              <a:avLst/>
              <a:gdLst>
                <a:gd name="connsiteX0" fmla="*/ 129487 w 152711"/>
                <a:gd name="connsiteY0" fmla="*/ 54722 h 152711"/>
                <a:gd name="connsiteX1" fmla="*/ 133623 w 152711"/>
                <a:gd name="connsiteY1" fmla="*/ 76356 h 152711"/>
                <a:gd name="connsiteX2" fmla="*/ 76356 w 152711"/>
                <a:gd name="connsiteY2" fmla="*/ 133623 h 152711"/>
                <a:gd name="connsiteX3" fmla="*/ 19089 w 152711"/>
                <a:gd name="connsiteY3" fmla="*/ 76356 h 152711"/>
                <a:gd name="connsiteX4" fmla="*/ 76356 w 152711"/>
                <a:gd name="connsiteY4" fmla="*/ 19089 h 152711"/>
                <a:gd name="connsiteX5" fmla="*/ 97990 w 152711"/>
                <a:gd name="connsiteY5" fmla="*/ 23225 h 152711"/>
                <a:gd name="connsiteX6" fmla="*/ 112307 w 152711"/>
                <a:gd name="connsiteY6" fmla="*/ 8908 h 152711"/>
                <a:gd name="connsiteX7" fmla="*/ 76356 w 152711"/>
                <a:gd name="connsiteY7" fmla="*/ 0 h 152711"/>
                <a:gd name="connsiteX8" fmla="*/ 0 w 152711"/>
                <a:gd name="connsiteY8" fmla="*/ 76356 h 152711"/>
                <a:gd name="connsiteX9" fmla="*/ 76356 w 152711"/>
                <a:gd name="connsiteY9" fmla="*/ 152712 h 152711"/>
                <a:gd name="connsiteX10" fmla="*/ 152712 w 152711"/>
                <a:gd name="connsiteY10" fmla="*/ 76356 h 152711"/>
                <a:gd name="connsiteX11" fmla="*/ 143803 w 152711"/>
                <a:gd name="connsiteY11" fmla="*/ 40405 h 152711"/>
                <a:gd name="connsiteX12" fmla="*/ 129487 w 152711"/>
                <a:gd name="connsiteY12" fmla="*/ 54722 h 15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711" h="152711">
                  <a:moveTo>
                    <a:pt x="129487" y="54722"/>
                  </a:moveTo>
                  <a:cubicBezTo>
                    <a:pt x="132350" y="61403"/>
                    <a:pt x="133623" y="68720"/>
                    <a:pt x="133623" y="76356"/>
                  </a:cubicBezTo>
                  <a:cubicBezTo>
                    <a:pt x="133623" y="107853"/>
                    <a:pt x="107853" y="133623"/>
                    <a:pt x="76356" y="133623"/>
                  </a:cubicBezTo>
                  <a:cubicBezTo>
                    <a:pt x="44859" y="133623"/>
                    <a:pt x="19089" y="107853"/>
                    <a:pt x="19089" y="76356"/>
                  </a:cubicBezTo>
                  <a:cubicBezTo>
                    <a:pt x="19089" y="44859"/>
                    <a:pt x="44859" y="19089"/>
                    <a:pt x="76356" y="19089"/>
                  </a:cubicBezTo>
                  <a:cubicBezTo>
                    <a:pt x="83991" y="19089"/>
                    <a:pt x="91309" y="20680"/>
                    <a:pt x="97990" y="23225"/>
                  </a:cubicBezTo>
                  <a:lnTo>
                    <a:pt x="112307" y="8908"/>
                  </a:lnTo>
                  <a:cubicBezTo>
                    <a:pt x="101490" y="3181"/>
                    <a:pt x="89400" y="0"/>
                    <a:pt x="76356" y="0"/>
                  </a:cubicBezTo>
                  <a:cubicBezTo>
                    <a:pt x="34360" y="0"/>
                    <a:pt x="0" y="34360"/>
                    <a:pt x="0" y="76356"/>
                  </a:cubicBezTo>
                  <a:cubicBezTo>
                    <a:pt x="0" y="118351"/>
                    <a:pt x="34360" y="152712"/>
                    <a:pt x="76356" y="152712"/>
                  </a:cubicBezTo>
                  <a:cubicBezTo>
                    <a:pt x="118351" y="152712"/>
                    <a:pt x="152712" y="118351"/>
                    <a:pt x="152712" y="76356"/>
                  </a:cubicBezTo>
                  <a:cubicBezTo>
                    <a:pt x="152712" y="63312"/>
                    <a:pt x="149530" y="51222"/>
                    <a:pt x="143803" y="40405"/>
                  </a:cubicBezTo>
                  <a:lnTo>
                    <a:pt x="129487" y="54722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4A7C8B1-0B59-4731-A843-0556035DC6DD}"/>
              </a:ext>
            </a:extLst>
          </p:cNvPr>
          <p:cNvSpPr txBox="1"/>
          <p:nvPr/>
        </p:nvSpPr>
        <p:spPr>
          <a:xfrm>
            <a:off x="1530769" y="1974618"/>
            <a:ext cx="3080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Lack of trust among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all stakeholders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505CF5-5458-459E-966E-990D8CC146DA}"/>
              </a:ext>
            </a:extLst>
          </p:cNvPr>
          <p:cNvGrpSpPr/>
          <p:nvPr/>
        </p:nvGrpSpPr>
        <p:grpSpPr>
          <a:xfrm>
            <a:off x="5943462" y="2195342"/>
            <a:ext cx="251019" cy="251337"/>
            <a:chOff x="4361640" y="1742922"/>
            <a:chExt cx="251019" cy="251337"/>
          </a:xfrm>
          <a:solidFill>
            <a:schemeClr val="accent4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75AB24E-A113-4D36-8FFA-EBF9289A061E}"/>
                </a:ext>
              </a:extLst>
            </p:cNvPr>
            <p:cNvSpPr/>
            <p:nvPr/>
          </p:nvSpPr>
          <p:spPr>
            <a:xfrm>
              <a:off x="4450403" y="1742922"/>
              <a:ext cx="162256" cy="162256"/>
            </a:xfrm>
            <a:custGeom>
              <a:avLst/>
              <a:gdLst>
                <a:gd name="connsiteX0" fmla="*/ 133941 w 162255"/>
                <a:gd name="connsiteY0" fmla="*/ 28633 h 162255"/>
                <a:gd name="connsiteX1" fmla="*/ 130759 w 162255"/>
                <a:gd name="connsiteY1" fmla="*/ 0 h 162255"/>
                <a:gd name="connsiteX2" fmla="*/ 95763 w 162255"/>
                <a:gd name="connsiteY2" fmla="*/ 34996 h 162255"/>
                <a:gd name="connsiteX3" fmla="*/ 97672 w 162255"/>
                <a:gd name="connsiteY3" fmla="*/ 51540 h 162255"/>
                <a:gd name="connsiteX4" fmla="*/ 46768 w 162255"/>
                <a:gd name="connsiteY4" fmla="*/ 102444 h 162255"/>
                <a:gd name="connsiteX5" fmla="*/ 31815 w 162255"/>
                <a:gd name="connsiteY5" fmla="*/ 98626 h 162255"/>
                <a:gd name="connsiteX6" fmla="*/ 0 w 162255"/>
                <a:gd name="connsiteY6" fmla="*/ 130441 h 162255"/>
                <a:gd name="connsiteX7" fmla="*/ 31815 w 162255"/>
                <a:gd name="connsiteY7" fmla="*/ 162256 h 162255"/>
                <a:gd name="connsiteX8" fmla="*/ 63630 w 162255"/>
                <a:gd name="connsiteY8" fmla="*/ 130441 h 162255"/>
                <a:gd name="connsiteX9" fmla="*/ 60130 w 162255"/>
                <a:gd name="connsiteY9" fmla="*/ 115806 h 162255"/>
                <a:gd name="connsiteX10" fmla="*/ 111034 w 162255"/>
                <a:gd name="connsiteY10" fmla="*/ 64902 h 162255"/>
                <a:gd name="connsiteX11" fmla="*/ 127578 w 162255"/>
                <a:gd name="connsiteY11" fmla="*/ 66811 h 162255"/>
                <a:gd name="connsiteX12" fmla="*/ 162574 w 162255"/>
                <a:gd name="connsiteY12" fmla="*/ 31815 h 162255"/>
                <a:gd name="connsiteX13" fmla="*/ 133941 w 162255"/>
                <a:gd name="connsiteY13" fmla="*/ 28633 h 16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255" h="162255">
                  <a:moveTo>
                    <a:pt x="133941" y="28633"/>
                  </a:moveTo>
                  <a:lnTo>
                    <a:pt x="130759" y="0"/>
                  </a:lnTo>
                  <a:lnTo>
                    <a:pt x="95763" y="34996"/>
                  </a:lnTo>
                  <a:lnTo>
                    <a:pt x="97672" y="51540"/>
                  </a:lnTo>
                  <a:lnTo>
                    <a:pt x="46768" y="102444"/>
                  </a:lnTo>
                  <a:cubicBezTo>
                    <a:pt x="42314" y="100217"/>
                    <a:pt x="37223" y="98626"/>
                    <a:pt x="31815" y="98626"/>
                  </a:cubicBezTo>
                  <a:cubicBezTo>
                    <a:pt x="14317" y="98626"/>
                    <a:pt x="0" y="112943"/>
                    <a:pt x="0" y="130441"/>
                  </a:cubicBezTo>
                  <a:cubicBezTo>
                    <a:pt x="0" y="147939"/>
                    <a:pt x="14317" y="162256"/>
                    <a:pt x="31815" y="162256"/>
                  </a:cubicBezTo>
                  <a:cubicBezTo>
                    <a:pt x="49313" y="162256"/>
                    <a:pt x="63630" y="147939"/>
                    <a:pt x="63630" y="130441"/>
                  </a:cubicBezTo>
                  <a:cubicBezTo>
                    <a:pt x="63630" y="125033"/>
                    <a:pt x="62357" y="120260"/>
                    <a:pt x="60130" y="115806"/>
                  </a:cubicBezTo>
                  <a:lnTo>
                    <a:pt x="111034" y="64902"/>
                  </a:lnTo>
                  <a:lnTo>
                    <a:pt x="127578" y="66811"/>
                  </a:lnTo>
                  <a:lnTo>
                    <a:pt x="162574" y="31815"/>
                  </a:lnTo>
                  <a:lnTo>
                    <a:pt x="133941" y="2863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32A7662-2603-4EEB-97FB-25C1DEAD8B2F}"/>
                </a:ext>
              </a:extLst>
            </p:cNvPr>
            <p:cNvSpPr/>
            <p:nvPr/>
          </p:nvSpPr>
          <p:spPr>
            <a:xfrm>
              <a:off x="4361640" y="1752466"/>
              <a:ext cx="241793" cy="241793"/>
            </a:xfrm>
            <a:custGeom>
              <a:avLst/>
              <a:gdLst>
                <a:gd name="connsiteX0" fmla="*/ 225249 w 241793"/>
                <a:gd name="connsiteY0" fmla="*/ 66175 h 241793"/>
                <a:gd name="connsiteX1" fmla="*/ 221114 w 241793"/>
                <a:gd name="connsiteY1" fmla="*/ 70629 h 241793"/>
                <a:gd name="connsiteX2" fmla="*/ 215069 w 241793"/>
                <a:gd name="connsiteY2" fmla="*/ 69993 h 241793"/>
                <a:gd name="connsiteX3" fmla="*/ 208388 w 241793"/>
                <a:gd name="connsiteY3" fmla="*/ 69038 h 241793"/>
                <a:gd name="connsiteX4" fmla="*/ 222704 w 241793"/>
                <a:gd name="connsiteY4" fmla="*/ 120897 h 241793"/>
                <a:gd name="connsiteX5" fmla="*/ 120897 w 241793"/>
                <a:gd name="connsiteY5" fmla="*/ 222704 h 241793"/>
                <a:gd name="connsiteX6" fmla="*/ 19089 w 241793"/>
                <a:gd name="connsiteY6" fmla="*/ 120897 h 241793"/>
                <a:gd name="connsiteX7" fmla="*/ 120897 w 241793"/>
                <a:gd name="connsiteY7" fmla="*/ 19089 h 241793"/>
                <a:gd name="connsiteX8" fmla="*/ 172755 w 241793"/>
                <a:gd name="connsiteY8" fmla="*/ 33406 h 241793"/>
                <a:gd name="connsiteX9" fmla="*/ 172119 w 241793"/>
                <a:gd name="connsiteY9" fmla="*/ 27043 h 241793"/>
                <a:gd name="connsiteX10" fmla="*/ 171164 w 241793"/>
                <a:gd name="connsiteY10" fmla="*/ 20680 h 241793"/>
                <a:gd name="connsiteX11" fmla="*/ 175618 w 241793"/>
                <a:gd name="connsiteY11" fmla="*/ 16226 h 241793"/>
                <a:gd name="connsiteX12" fmla="*/ 177845 w 241793"/>
                <a:gd name="connsiteY12" fmla="*/ 13999 h 241793"/>
                <a:gd name="connsiteX13" fmla="*/ 120897 w 241793"/>
                <a:gd name="connsiteY13" fmla="*/ 0 h 241793"/>
                <a:gd name="connsiteX14" fmla="*/ 0 w 241793"/>
                <a:gd name="connsiteY14" fmla="*/ 120897 h 241793"/>
                <a:gd name="connsiteX15" fmla="*/ 120897 w 241793"/>
                <a:gd name="connsiteY15" fmla="*/ 241793 h 241793"/>
                <a:gd name="connsiteX16" fmla="*/ 241793 w 241793"/>
                <a:gd name="connsiteY16" fmla="*/ 120897 h 241793"/>
                <a:gd name="connsiteX17" fmla="*/ 227477 w 241793"/>
                <a:gd name="connsiteY17" fmla="*/ 64266 h 241793"/>
                <a:gd name="connsiteX18" fmla="*/ 225249 w 241793"/>
                <a:gd name="connsiteY18" fmla="*/ 66175 h 2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793" h="241793">
                  <a:moveTo>
                    <a:pt x="225249" y="66175"/>
                  </a:moveTo>
                  <a:lnTo>
                    <a:pt x="221114" y="70629"/>
                  </a:lnTo>
                  <a:lnTo>
                    <a:pt x="215069" y="69993"/>
                  </a:lnTo>
                  <a:lnTo>
                    <a:pt x="208388" y="69038"/>
                  </a:lnTo>
                  <a:cubicBezTo>
                    <a:pt x="217296" y="84309"/>
                    <a:pt x="222704" y="101808"/>
                    <a:pt x="222704" y="120897"/>
                  </a:cubicBezTo>
                  <a:cubicBezTo>
                    <a:pt x="222704" y="176891"/>
                    <a:pt x="176891" y="222704"/>
                    <a:pt x="120897" y="222704"/>
                  </a:cubicBezTo>
                  <a:cubicBezTo>
                    <a:pt x="64902" y="222704"/>
                    <a:pt x="19089" y="176891"/>
                    <a:pt x="19089" y="120897"/>
                  </a:cubicBezTo>
                  <a:cubicBezTo>
                    <a:pt x="19089" y="64902"/>
                    <a:pt x="64902" y="19089"/>
                    <a:pt x="120897" y="19089"/>
                  </a:cubicBezTo>
                  <a:cubicBezTo>
                    <a:pt x="139667" y="19089"/>
                    <a:pt x="157484" y="24179"/>
                    <a:pt x="172755" y="33406"/>
                  </a:cubicBezTo>
                  <a:lnTo>
                    <a:pt x="172119" y="27043"/>
                  </a:lnTo>
                  <a:lnTo>
                    <a:pt x="171164" y="20680"/>
                  </a:lnTo>
                  <a:lnTo>
                    <a:pt x="175618" y="16226"/>
                  </a:lnTo>
                  <a:lnTo>
                    <a:pt x="177845" y="13999"/>
                  </a:lnTo>
                  <a:cubicBezTo>
                    <a:pt x="160665" y="5090"/>
                    <a:pt x="141576" y="0"/>
                    <a:pt x="120897" y="0"/>
                  </a:cubicBezTo>
                  <a:cubicBezTo>
                    <a:pt x="54085" y="0"/>
                    <a:pt x="0" y="54085"/>
                    <a:pt x="0" y="120897"/>
                  </a:cubicBezTo>
                  <a:cubicBezTo>
                    <a:pt x="0" y="187708"/>
                    <a:pt x="54085" y="241793"/>
                    <a:pt x="120897" y="241793"/>
                  </a:cubicBezTo>
                  <a:cubicBezTo>
                    <a:pt x="187708" y="241793"/>
                    <a:pt x="241793" y="187708"/>
                    <a:pt x="241793" y="120897"/>
                  </a:cubicBezTo>
                  <a:cubicBezTo>
                    <a:pt x="241793" y="100217"/>
                    <a:pt x="236703" y="81128"/>
                    <a:pt x="227477" y="64266"/>
                  </a:cubicBezTo>
                  <a:lnTo>
                    <a:pt x="225249" y="66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38ECD9C-CB15-4510-808F-849E71E43D6C}"/>
                </a:ext>
              </a:extLst>
            </p:cNvPr>
            <p:cNvSpPr/>
            <p:nvPr/>
          </p:nvSpPr>
          <p:spPr>
            <a:xfrm>
              <a:off x="4406181" y="1797007"/>
              <a:ext cx="152712" cy="152712"/>
            </a:xfrm>
            <a:custGeom>
              <a:avLst/>
              <a:gdLst>
                <a:gd name="connsiteX0" fmla="*/ 129487 w 152711"/>
                <a:gd name="connsiteY0" fmla="*/ 54722 h 152711"/>
                <a:gd name="connsiteX1" fmla="*/ 133623 w 152711"/>
                <a:gd name="connsiteY1" fmla="*/ 76356 h 152711"/>
                <a:gd name="connsiteX2" fmla="*/ 76356 w 152711"/>
                <a:gd name="connsiteY2" fmla="*/ 133623 h 152711"/>
                <a:gd name="connsiteX3" fmla="*/ 19089 w 152711"/>
                <a:gd name="connsiteY3" fmla="*/ 76356 h 152711"/>
                <a:gd name="connsiteX4" fmla="*/ 76356 w 152711"/>
                <a:gd name="connsiteY4" fmla="*/ 19089 h 152711"/>
                <a:gd name="connsiteX5" fmla="*/ 97990 w 152711"/>
                <a:gd name="connsiteY5" fmla="*/ 23225 h 152711"/>
                <a:gd name="connsiteX6" fmla="*/ 112307 w 152711"/>
                <a:gd name="connsiteY6" fmla="*/ 8908 h 152711"/>
                <a:gd name="connsiteX7" fmla="*/ 76356 w 152711"/>
                <a:gd name="connsiteY7" fmla="*/ 0 h 152711"/>
                <a:gd name="connsiteX8" fmla="*/ 0 w 152711"/>
                <a:gd name="connsiteY8" fmla="*/ 76356 h 152711"/>
                <a:gd name="connsiteX9" fmla="*/ 76356 w 152711"/>
                <a:gd name="connsiteY9" fmla="*/ 152712 h 152711"/>
                <a:gd name="connsiteX10" fmla="*/ 152712 w 152711"/>
                <a:gd name="connsiteY10" fmla="*/ 76356 h 152711"/>
                <a:gd name="connsiteX11" fmla="*/ 143803 w 152711"/>
                <a:gd name="connsiteY11" fmla="*/ 40405 h 152711"/>
                <a:gd name="connsiteX12" fmla="*/ 129487 w 152711"/>
                <a:gd name="connsiteY12" fmla="*/ 54722 h 15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711" h="152711">
                  <a:moveTo>
                    <a:pt x="129487" y="54722"/>
                  </a:moveTo>
                  <a:cubicBezTo>
                    <a:pt x="132350" y="61403"/>
                    <a:pt x="133623" y="68720"/>
                    <a:pt x="133623" y="76356"/>
                  </a:cubicBezTo>
                  <a:cubicBezTo>
                    <a:pt x="133623" y="107853"/>
                    <a:pt x="107853" y="133623"/>
                    <a:pt x="76356" y="133623"/>
                  </a:cubicBezTo>
                  <a:cubicBezTo>
                    <a:pt x="44859" y="133623"/>
                    <a:pt x="19089" y="107853"/>
                    <a:pt x="19089" y="76356"/>
                  </a:cubicBezTo>
                  <a:cubicBezTo>
                    <a:pt x="19089" y="44859"/>
                    <a:pt x="44859" y="19089"/>
                    <a:pt x="76356" y="19089"/>
                  </a:cubicBezTo>
                  <a:cubicBezTo>
                    <a:pt x="83991" y="19089"/>
                    <a:pt x="91309" y="20680"/>
                    <a:pt x="97990" y="23225"/>
                  </a:cubicBezTo>
                  <a:lnTo>
                    <a:pt x="112307" y="8908"/>
                  </a:lnTo>
                  <a:cubicBezTo>
                    <a:pt x="101490" y="3181"/>
                    <a:pt x="89400" y="0"/>
                    <a:pt x="76356" y="0"/>
                  </a:cubicBezTo>
                  <a:cubicBezTo>
                    <a:pt x="34360" y="0"/>
                    <a:pt x="0" y="34360"/>
                    <a:pt x="0" y="76356"/>
                  </a:cubicBezTo>
                  <a:cubicBezTo>
                    <a:pt x="0" y="118351"/>
                    <a:pt x="34360" y="152712"/>
                    <a:pt x="76356" y="152712"/>
                  </a:cubicBezTo>
                  <a:cubicBezTo>
                    <a:pt x="118351" y="152712"/>
                    <a:pt x="152712" y="118351"/>
                    <a:pt x="152712" y="76356"/>
                  </a:cubicBezTo>
                  <a:cubicBezTo>
                    <a:pt x="152712" y="63312"/>
                    <a:pt x="149530" y="51222"/>
                    <a:pt x="143803" y="40405"/>
                  </a:cubicBezTo>
                  <a:lnTo>
                    <a:pt x="129487" y="54722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037426E-A118-45A6-BDE9-52A7E25579CF}"/>
              </a:ext>
            </a:extLst>
          </p:cNvPr>
          <p:cNvSpPr txBox="1"/>
          <p:nvPr/>
        </p:nvSpPr>
        <p:spPr>
          <a:xfrm>
            <a:off x="6445531" y="2129163"/>
            <a:ext cx="3322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+mj-lt"/>
              </a:rPr>
              <a:t>Lack of digitalization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26925E5-0483-4E47-958D-68E5388AB82B}"/>
              </a:ext>
            </a:extLst>
          </p:cNvPr>
          <p:cNvSpPr/>
          <p:nvPr/>
        </p:nvSpPr>
        <p:spPr>
          <a:xfrm>
            <a:off x="2" y="0"/>
            <a:ext cx="733424" cy="775060"/>
          </a:xfrm>
          <a:custGeom>
            <a:avLst/>
            <a:gdLst>
              <a:gd name="connsiteX0" fmla="*/ 0 w 4154887"/>
              <a:gd name="connsiteY0" fmla="*/ 0 h 4390758"/>
              <a:gd name="connsiteX1" fmla="*/ 3547311 w 4154887"/>
              <a:gd name="connsiteY1" fmla="*/ 0 h 4390758"/>
              <a:gd name="connsiteX2" fmla="*/ 3695655 w 4154887"/>
              <a:gd name="connsiteY2" fmla="*/ 198378 h 4390758"/>
              <a:gd name="connsiteX3" fmla="*/ 4154887 w 4154887"/>
              <a:gd name="connsiteY3" fmla="*/ 1701800 h 4390758"/>
              <a:gd name="connsiteX4" fmla="*/ 1465929 w 4154887"/>
              <a:gd name="connsiteY4" fmla="*/ 4390758 h 4390758"/>
              <a:gd name="connsiteX5" fmla="*/ 184212 w 4154887"/>
              <a:gd name="connsiteY5" fmla="*/ 4066215 h 4390758"/>
              <a:gd name="connsiteX6" fmla="*/ 0 w 4154887"/>
              <a:gd name="connsiteY6" fmla="*/ 3954304 h 4390758"/>
              <a:gd name="connsiteX7" fmla="*/ 0 w 4154887"/>
              <a:gd name="connsiteY7" fmla="*/ 0 h 439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887" h="4390758">
                <a:moveTo>
                  <a:pt x="0" y="0"/>
                </a:moveTo>
                <a:lnTo>
                  <a:pt x="3547311" y="0"/>
                </a:lnTo>
                <a:lnTo>
                  <a:pt x="3695655" y="198378"/>
                </a:lnTo>
                <a:cubicBezTo>
                  <a:pt x="3985590" y="627539"/>
                  <a:pt x="4154887" y="1144899"/>
                  <a:pt x="4154887" y="1701800"/>
                </a:cubicBezTo>
                <a:cubicBezTo>
                  <a:pt x="4154887" y="3186870"/>
                  <a:pt x="2950999" y="4390758"/>
                  <a:pt x="1465929" y="4390758"/>
                </a:cubicBezTo>
                <a:cubicBezTo>
                  <a:pt x="1001845" y="4390758"/>
                  <a:pt x="565219" y="4273191"/>
                  <a:pt x="184212" y="4066215"/>
                </a:cubicBezTo>
                <a:lnTo>
                  <a:pt x="0" y="3954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7C30A-E396-6493-D571-E0C9D36B2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b="61319"/>
          <a:stretch/>
        </p:blipFill>
        <p:spPr bwMode="auto">
          <a:xfrm>
            <a:off x="458429" y="3016799"/>
            <a:ext cx="11005578" cy="1922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F81737A-09CC-45F2-B142-B8F9F4DD3993}"/>
              </a:ext>
            </a:extLst>
          </p:cNvPr>
          <p:cNvGrpSpPr/>
          <p:nvPr/>
        </p:nvGrpSpPr>
        <p:grpSpPr>
          <a:xfrm>
            <a:off x="0" y="4834352"/>
            <a:ext cx="2304834" cy="2023649"/>
            <a:chOff x="0" y="4834352"/>
            <a:chExt cx="2304834" cy="202364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2EFB7AE-7CF1-43AB-B64D-AC088E9E687F}"/>
                </a:ext>
              </a:extLst>
            </p:cNvPr>
            <p:cNvSpPr/>
            <p:nvPr/>
          </p:nvSpPr>
          <p:spPr>
            <a:xfrm>
              <a:off x="0" y="5138710"/>
              <a:ext cx="2019114" cy="1719291"/>
            </a:xfrm>
            <a:custGeom>
              <a:avLst/>
              <a:gdLst>
                <a:gd name="connsiteX0" fmla="*/ 486586 w 2019114"/>
                <a:gd name="connsiteY0" fmla="*/ 0 h 1719291"/>
                <a:gd name="connsiteX1" fmla="*/ 1992273 w 2019114"/>
                <a:gd name="connsiteY1" fmla="*/ 1107744 h 1719291"/>
                <a:gd name="connsiteX2" fmla="*/ 2015339 w 2019114"/>
                <a:gd name="connsiteY2" fmla="*/ 1197451 h 1719291"/>
                <a:gd name="connsiteX3" fmla="*/ 2019114 w 2019114"/>
                <a:gd name="connsiteY3" fmla="*/ 1272208 h 1719291"/>
                <a:gd name="connsiteX4" fmla="*/ 1959306 w 2019114"/>
                <a:gd name="connsiteY4" fmla="*/ 1703812 h 1719291"/>
                <a:gd name="connsiteX5" fmla="*/ 1953751 w 2019114"/>
                <a:gd name="connsiteY5" fmla="*/ 1719291 h 1719291"/>
                <a:gd name="connsiteX6" fmla="*/ 0 w 2019114"/>
                <a:gd name="connsiteY6" fmla="*/ 1719291 h 1719291"/>
                <a:gd name="connsiteX7" fmla="*/ 0 w 2019114"/>
                <a:gd name="connsiteY7" fmla="*/ 84269 h 1719291"/>
                <a:gd name="connsiteX8" fmla="*/ 39282 w 2019114"/>
                <a:gd name="connsiteY8" fmla="*/ 65346 h 1719291"/>
                <a:gd name="connsiteX9" fmla="*/ 168853 w 2019114"/>
                <a:gd name="connsiteY9" fmla="*/ 32030 h 1719291"/>
                <a:gd name="connsiteX10" fmla="*/ 486586 w 2019114"/>
                <a:gd name="connsiteY10" fmla="*/ 0 h 17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9114" h="1719291">
                  <a:moveTo>
                    <a:pt x="486586" y="0"/>
                  </a:moveTo>
                  <a:cubicBezTo>
                    <a:pt x="1194040" y="0"/>
                    <a:pt x="1792661" y="465974"/>
                    <a:pt x="1992273" y="1107744"/>
                  </a:cubicBezTo>
                  <a:lnTo>
                    <a:pt x="2015339" y="1197451"/>
                  </a:lnTo>
                  <a:lnTo>
                    <a:pt x="2019114" y="1272208"/>
                  </a:lnTo>
                  <a:cubicBezTo>
                    <a:pt x="2019114" y="1421862"/>
                    <a:pt x="1998262" y="1566646"/>
                    <a:pt x="1959306" y="1703812"/>
                  </a:cubicBezTo>
                  <a:lnTo>
                    <a:pt x="1953751" y="1719291"/>
                  </a:lnTo>
                  <a:lnTo>
                    <a:pt x="0" y="1719291"/>
                  </a:lnTo>
                  <a:lnTo>
                    <a:pt x="0" y="84269"/>
                  </a:lnTo>
                  <a:lnTo>
                    <a:pt x="39282" y="65346"/>
                  </a:lnTo>
                  <a:lnTo>
                    <a:pt x="168853" y="32030"/>
                  </a:lnTo>
                  <a:cubicBezTo>
                    <a:pt x="271484" y="11029"/>
                    <a:pt x="377747" y="0"/>
                    <a:pt x="48658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F7D4BC-1B1B-4D09-A9C3-D7A5F7E543AA}"/>
                </a:ext>
              </a:extLst>
            </p:cNvPr>
            <p:cNvSpPr/>
            <p:nvPr/>
          </p:nvSpPr>
          <p:spPr>
            <a:xfrm>
              <a:off x="0" y="4834352"/>
              <a:ext cx="2015339" cy="1501809"/>
            </a:xfrm>
            <a:custGeom>
              <a:avLst/>
              <a:gdLst>
                <a:gd name="connsiteX0" fmla="*/ 442548 w 2015339"/>
                <a:gd name="connsiteY0" fmla="*/ 0 h 1501809"/>
                <a:gd name="connsiteX1" fmla="*/ 2010974 w 2015339"/>
                <a:gd name="connsiteY1" fmla="*/ 1415371 h 1501809"/>
                <a:gd name="connsiteX2" fmla="*/ 2015339 w 2015339"/>
                <a:gd name="connsiteY2" fmla="*/ 1501809 h 1501809"/>
                <a:gd name="connsiteX3" fmla="*/ 1992273 w 2015339"/>
                <a:gd name="connsiteY3" fmla="*/ 1412102 h 1501809"/>
                <a:gd name="connsiteX4" fmla="*/ 486586 w 2015339"/>
                <a:gd name="connsiteY4" fmla="*/ 304358 h 1501809"/>
                <a:gd name="connsiteX5" fmla="*/ 168853 w 2015339"/>
                <a:gd name="connsiteY5" fmla="*/ 336388 h 1501809"/>
                <a:gd name="connsiteX6" fmla="*/ 39282 w 2015339"/>
                <a:gd name="connsiteY6" fmla="*/ 369704 h 1501809"/>
                <a:gd name="connsiteX7" fmla="*/ 0 w 2015339"/>
                <a:gd name="connsiteY7" fmla="*/ 388627 h 1501809"/>
                <a:gd name="connsiteX8" fmla="*/ 0 w 2015339"/>
                <a:gd name="connsiteY8" fmla="*/ 64123 h 1501809"/>
                <a:gd name="connsiteX9" fmla="*/ 124815 w 2015339"/>
                <a:gd name="connsiteY9" fmla="*/ 32030 h 1501809"/>
                <a:gd name="connsiteX10" fmla="*/ 442548 w 2015339"/>
                <a:gd name="connsiteY10" fmla="*/ 0 h 1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5339" h="1501809">
                  <a:moveTo>
                    <a:pt x="442548" y="0"/>
                  </a:moveTo>
                  <a:cubicBezTo>
                    <a:pt x="1258842" y="0"/>
                    <a:pt x="1930238" y="620379"/>
                    <a:pt x="2010974" y="1415371"/>
                  </a:cubicBezTo>
                  <a:lnTo>
                    <a:pt x="2015339" y="1501809"/>
                  </a:lnTo>
                  <a:lnTo>
                    <a:pt x="1992273" y="1412102"/>
                  </a:lnTo>
                  <a:cubicBezTo>
                    <a:pt x="1792661" y="770332"/>
                    <a:pt x="1194040" y="304358"/>
                    <a:pt x="486586" y="304358"/>
                  </a:cubicBezTo>
                  <a:cubicBezTo>
                    <a:pt x="377747" y="304358"/>
                    <a:pt x="271484" y="315387"/>
                    <a:pt x="168853" y="336388"/>
                  </a:cubicBezTo>
                  <a:lnTo>
                    <a:pt x="39282" y="369704"/>
                  </a:lnTo>
                  <a:lnTo>
                    <a:pt x="0" y="388627"/>
                  </a:lnTo>
                  <a:lnTo>
                    <a:pt x="0" y="64123"/>
                  </a:lnTo>
                  <a:lnTo>
                    <a:pt x="124815" y="32030"/>
                  </a:lnTo>
                  <a:cubicBezTo>
                    <a:pt x="227446" y="11029"/>
                    <a:pt x="333709" y="0"/>
                    <a:pt x="442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F0D966-F246-4019-85F9-1961BDFEEF40}"/>
                </a:ext>
              </a:extLst>
            </p:cNvPr>
            <p:cNvSpPr/>
            <p:nvPr/>
          </p:nvSpPr>
          <p:spPr>
            <a:xfrm>
              <a:off x="39283" y="5043880"/>
              <a:ext cx="2265551" cy="1814121"/>
            </a:xfrm>
            <a:custGeom>
              <a:avLst/>
              <a:gdLst>
                <a:gd name="connsiteX0" fmla="*/ 688985 w 2265551"/>
                <a:gd name="connsiteY0" fmla="*/ 0 h 1814121"/>
                <a:gd name="connsiteX1" fmla="*/ 2265551 w 2265551"/>
                <a:gd name="connsiteY1" fmla="*/ 1576566 h 1814121"/>
                <a:gd name="connsiteX2" fmla="*/ 2260161 w 2265551"/>
                <a:gd name="connsiteY2" fmla="*/ 1707868 h 1814121"/>
                <a:gd name="connsiteX3" fmla="*/ 2247008 w 2265551"/>
                <a:gd name="connsiteY3" fmla="*/ 1814121 h 1814121"/>
                <a:gd name="connsiteX4" fmla="*/ 2016713 w 2265551"/>
                <a:gd name="connsiteY4" fmla="*/ 1814121 h 1814121"/>
                <a:gd name="connsiteX5" fmla="*/ 2020003 w 2265551"/>
                <a:gd name="connsiteY5" fmla="*/ 1782679 h 1814121"/>
                <a:gd name="connsiteX6" fmla="*/ 2023870 w 2265551"/>
                <a:gd name="connsiteY6" fmla="*/ 1671395 h 1814121"/>
                <a:gd name="connsiteX7" fmla="*/ 447304 w 2265551"/>
                <a:gd name="connsiteY7" fmla="*/ 94829 h 1814121"/>
                <a:gd name="connsiteX8" fmla="*/ 129571 w 2265551"/>
                <a:gd name="connsiteY8" fmla="*/ 126859 h 1814121"/>
                <a:gd name="connsiteX9" fmla="*/ 0 w 2265551"/>
                <a:gd name="connsiteY9" fmla="*/ 160175 h 1814121"/>
                <a:gd name="connsiteX10" fmla="*/ 75315 w 2265551"/>
                <a:gd name="connsiteY10" fmla="*/ 123894 h 1814121"/>
                <a:gd name="connsiteX11" fmla="*/ 688985 w 2265551"/>
                <a:gd name="connsiteY11" fmla="*/ 0 h 181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5551" h="1814121">
                  <a:moveTo>
                    <a:pt x="688985" y="0"/>
                  </a:moveTo>
                  <a:cubicBezTo>
                    <a:pt x="1559698" y="0"/>
                    <a:pt x="2265551" y="705853"/>
                    <a:pt x="2265551" y="1576566"/>
                  </a:cubicBezTo>
                  <a:cubicBezTo>
                    <a:pt x="2265551" y="1620782"/>
                    <a:pt x="2263731" y="1664572"/>
                    <a:pt x="2260161" y="1707868"/>
                  </a:cubicBezTo>
                  <a:lnTo>
                    <a:pt x="2247008" y="1814121"/>
                  </a:lnTo>
                  <a:lnTo>
                    <a:pt x="2016713" y="1814121"/>
                  </a:lnTo>
                  <a:lnTo>
                    <a:pt x="2020003" y="1782679"/>
                  </a:lnTo>
                  <a:cubicBezTo>
                    <a:pt x="2022567" y="1745917"/>
                    <a:pt x="2023870" y="1708808"/>
                    <a:pt x="2023870" y="1671395"/>
                  </a:cubicBezTo>
                  <a:cubicBezTo>
                    <a:pt x="2023870" y="800682"/>
                    <a:pt x="1318017" y="94829"/>
                    <a:pt x="447304" y="94829"/>
                  </a:cubicBezTo>
                  <a:cubicBezTo>
                    <a:pt x="338465" y="94829"/>
                    <a:pt x="232202" y="105858"/>
                    <a:pt x="129571" y="126859"/>
                  </a:cubicBezTo>
                  <a:lnTo>
                    <a:pt x="0" y="160175"/>
                  </a:lnTo>
                  <a:lnTo>
                    <a:pt x="75315" y="123894"/>
                  </a:lnTo>
                  <a:cubicBezTo>
                    <a:pt x="263932" y="44116"/>
                    <a:pt x="471307" y="0"/>
                    <a:pt x="688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1960AB4-516B-4D05-919D-178D519868C6}"/>
                </a:ext>
              </a:extLst>
            </p:cNvPr>
            <p:cNvSpPr/>
            <p:nvPr/>
          </p:nvSpPr>
          <p:spPr>
            <a:xfrm>
              <a:off x="1953751" y="6336160"/>
              <a:ext cx="109401" cy="521840"/>
            </a:xfrm>
            <a:custGeom>
              <a:avLst/>
              <a:gdLst>
                <a:gd name="connsiteX0" fmla="*/ 61588 w 109401"/>
                <a:gd name="connsiteY0" fmla="*/ 0 h 521840"/>
                <a:gd name="connsiteX1" fmla="*/ 77371 w 109401"/>
                <a:gd name="connsiteY1" fmla="*/ 61382 h 521840"/>
                <a:gd name="connsiteX2" fmla="*/ 109401 w 109401"/>
                <a:gd name="connsiteY2" fmla="*/ 379115 h 521840"/>
                <a:gd name="connsiteX3" fmla="*/ 105534 w 109401"/>
                <a:gd name="connsiteY3" fmla="*/ 490399 h 521840"/>
                <a:gd name="connsiteX4" fmla="*/ 102244 w 109401"/>
                <a:gd name="connsiteY4" fmla="*/ 521840 h 521840"/>
                <a:gd name="connsiteX5" fmla="*/ 0 w 109401"/>
                <a:gd name="connsiteY5" fmla="*/ 521840 h 521840"/>
                <a:gd name="connsiteX6" fmla="*/ 5555 w 109401"/>
                <a:gd name="connsiteY6" fmla="*/ 506361 h 521840"/>
                <a:gd name="connsiteX7" fmla="*/ 65363 w 109401"/>
                <a:gd name="connsiteY7" fmla="*/ 74757 h 521840"/>
                <a:gd name="connsiteX8" fmla="*/ 61588 w 109401"/>
                <a:gd name="connsiteY8" fmla="*/ 0 h 5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401" h="521840">
                  <a:moveTo>
                    <a:pt x="61588" y="0"/>
                  </a:moveTo>
                  <a:lnTo>
                    <a:pt x="77371" y="61382"/>
                  </a:lnTo>
                  <a:cubicBezTo>
                    <a:pt x="98372" y="164013"/>
                    <a:pt x="109401" y="270276"/>
                    <a:pt x="109401" y="379115"/>
                  </a:cubicBezTo>
                  <a:cubicBezTo>
                    <a:pt x="109401" y="416528"/>
                    <a:pt x="108098" y="453637"/>
                    <a:pt x="105534" y="490399"/>
                  </a:cubicBezTo>
                  <a:lnTo>
                    <a:pt x="102244" y="521840"/>
                  </a:lnTo>
                  <a:lnTo>
                    <a:pt x="0" y="521840"/>
                  </a:lnTo>
                  <a:lnTo>
                    <a:pt x="5555" y="506361"/>
                  </a:lnTo>
                  <a:cubicBezTo>
                    <a:pt x="44511" y="369194"/>
                    <a:pt x="65363" y="224411"/>
                    <a:pt x="65363" y="74757"/>
                  </a:cubicBezTo>
                  <a:lnTo>
                    <a:pt x="6158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776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20000" decel="6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20000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accel="20000" decel="6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20000" decel="6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accel="20000" decel="6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accel="20000" decel="6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56" grpId="0"/>
      <p:bldP spid="61" grpId="0"/>
      <p:bldP spid="68" grpId="0"/>
      <p:bldP spid="75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43B2D3-CCBD-8082-63BB-2BD1FEBEF3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r="6928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953467-735B-419E-AB0E-07D986FA4D85}"/>
              </a:ext>
            </a:extLst>
          </p:cNvPr>
          <p:cNvSpPr/>
          <p:nvPr/>
        </p:nvSpPr>
        <p:spPr>
          <a:xfrm>
            <a:off x="0" y="101291"/>
            <a:ext cx="5921830" cy="6756709"/>
          </a:xfrm>
          <a:custGeom>
            <a:avLst/>
            <a:gdLst>
              <a:gd name="connsiteX0" fmla="*/ 2005013 w 5810251"/>
              <a:gd name="connsiteY0" fmla="*/ 0 h 6629399"/>
              <a:gd name="connsiteX1" fmla="*/ 5810251 w 5810251"/>
              <a:gd name="connsiteY1" fmla="*/ 3805238 h 6629399"/>
              <a:gd name="connsiteX2" fmla="*/ 4695723 w 5810251"/>
              <a:gd name="connsiteY2" fmla="*/ 6495948 h 6629399"/>
              <a:gd name="connsiteX3" fmla="*/ 4548889 w 5810251"/>
              <a:gd name="connsiteY3" fmla="*/ 6629399 h 6629399"/>
              <a:gd name="connsiteX4" fmla="*/ 0 w 5810251"/>
              <a:gd name="connsiteY4" fmla="*/ 6629399 h 6629399"/>
              <a:gd name="connsiteX5" fmla="*/ 0 w 5810251"/>
              <a:gd name="connsiteY5" fmla="*/ 571321 h 6629399"/>
              <a:gd name="connsiteX6" fmla="*/ 31859 w 5810251"/>
              <a:gd name="connsiteY6" fmla="*/ 550897 h 6629399"/>
              <a:gd name="connsiteX7" fmla="*/ 2005013 w 5810251"/>
              <a:gd name="connsiteY7" fmla="*/ 0 h 662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1" h="6629399">
                <a:moveTo>
                  <a:pt x="2005013" y="0"/>
                </a:moveTo>
                <a:cubicBezTo>
                  <a:pt x="4106588" y="0"/>
                  <a:pt x="5810251" y="1703663"/>
                  <a:pt x="5810251" y="3805238"/>
                </a:cubicBezTo>
                <a:cubicBezTo>
                  <a:pt x="5810251" y="4856026"/>
                  <a:pt x="5384336" y="5807335"/>
                  <a:pt x="4695723" y="6495948"/>
                </a:cubicBezTo>
                <a:lnTo>
                  <a:pt x="4548889" y="6629399"/>
                </a:lnTo>
                <a:lnTo>
                  <a:pt x="0" y="6629399"/>
                </a:lnTo>
                <a:lnTo>
                  <a:pt x="0" y="571321"/>
                </a:lnTo>
                <a:lnTo>
                  <a:pt x="31859" y="550897"/>
                </a:lnTo>
                <a:cubicBezTo>
                  <a:pt x="607199" y="201312"/>
                  <a:pt x="1282597" y="0"/>
                  <a:pt x="200501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24DCAD-84DB-4842-89E5-0A926A44F221}"/>
              </a:ext>
            </a:extLst>
          </p:cNvPr>
          <p:cNvGrpSpPr/>
          <p:nvPr/>
        </p:nvGrpSpPr>
        <p:grpSpPr>
          <a:xfrm>
            <a:off x="866321" y="1476486"/>
            <a:ext cx="1136650" cy="926081"/>
            <a:chOff x="-19050" y="-1177925"/>
            <a:chExt cx="1722438" cy="1403350"/>
          </a:xfrm>
          <a:solidFill>
            <a:schemeClr val="bg2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6C3C8D9-D25A-442C-8272-C169D9B5D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-1177925"/>
              <a:ext cx="774700" cy="1403350"/>
            </a:xfrm>
            <a:custGeom>
              <a:avLst/>
              <a:gdLst>
                <a:gd name="T0" fmla="*/ 22 w 40"/>
                <a:gd name="T1" fmla="*/ 72 h 72"/>
                <a:gd name="T2" fmla="*/ 35 w 40"/>
                <a:gd name="T3" fmla="*/ 67 h 72"/>
                <a:gd name="T4" fmla="*/ 40 w 40"/>
                <a:gd name="T5" fmla="*/ 54 h 72"/>
                <a:gd name="T6" fmla="*/ 35 w 40"/>
                <a:gd name="T7" fmla="*/ 41 h 72"/>
                <a:gd name="T8" fmla="*/ 22 w 40"/>
                <a:gd name="T9" fmla="*/ 35 h 72"/>
                <a:gd name="T10" fmla="*/ 11 w 40"/>
                <a:gd name="T11" fmla="*/ 39 h 72"/>
                <a:gd name="T12" fmla="*/ 10 w 40"/>
                <a:gd name="T13" fmla="*/ 33 h 72"/>
                <a:gd name="T14" fmla="*/ 17 w 40"/>
                <a:gd name="T15" fmla="*/ 17 h 72"/>
                <a:gd name="T16" fmla="*/ 32 w 40"/>
                <a:gd name="T17" fmla="*/ 5 h 72"/>
                <a:gd name="T18" fmla="*/ 30 w 40"/>
                <a:gd name="T19" fmla="*/ 0 h 72"/>
                <a:gd name="T20" fmla="*/ 7 w 40"/>
                <a:gd name="T21" fmla="*/ 18 h 72"/>
                <a:gd name="T22" fmla="*/ 0 w 40"/>
                <a:gd name="T23" fmla="*/ 44 h 72"/>
                <a:gd name="T24" fmla="*/ 5 w 40"/>
                <a:gd name="T25" fmla="*/ 63 h 72"/>
                <a:gd name="T26" fmla="*/ 22 w 40"/>
                <a:gd name="T2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72">
                  <a:moveTo>
                    <a:pt x="22" y="72"/>
                  </a:moveTo>
                  <a:cubicBezTo>
                    <a:pt x="27" y="72"/>
                    <a:pt x="31" y="71"/>
                    <a:pt x="35" y="67"/>
                  </a:cubicBezTo>
                  <a:cubicBezTo>
                    <a:pt x="39" y="63"/>
                    <a:pt x="40" y="59"/>
                    <a:pt x="40" y="54"/>
                  </a:cubicBezTo>
                  <a:cubicBezTo>
                    <a:pt x="40" y="48"/>
                    <a:pt x="39" y="44"/>
                    <a:pt x="35" y="41"/>
                  </a:cubicBezTo>
                  <a:cubicBezTo>
                    <a:pt x="31" y="37"/>
                    <a:pt x="27" y="35"/>
                    <a:pt x="22" y="35"/>
                  </a:cubicBezTo>
                  <a:cubicBezTo>
                    <a:pt x="18" y="35"/>
                    <a:pt x="14" y="37"/>
                    <a:pt x="11" y="39"/>
                  </a:cubicBezTo>
                  <a:cubicBezTo>
                    <a:pt x="11" y="37"/>
                    <a:pt x="10" y="35"/>
                    <a:pt x="10" y="33"/>
                  </a:cubicBezTo>
                  <a:cubicBezTo>
                    <a:pt x="10" y="28"/>
                    <a:pt x="13" y="22"/>
                    <a:pt x="17" y="17"/>
                  </a:cubicBezTo>
                  <a:cubicBezTo>
                    <a:pt x="21" y="11"/>
                    <a:pt x="26" y="7"/>
                    <a:pt x="32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4"/>
                    <a:pt x="12" y="11"/>
                    <a:pt x="7" y="18"/>
                  </a:cubicBezTo>
                  <a:cubicBezTo>
                    <a:pt x="2" y="26"/>
                    <a:pt x="0" y="35"/>
                    <a:pt x="0" y="44"/>
                  </a:cubicBezTo>
                  <a:cubicBezTo>
                    <a:pt x="0" y="52"/>
                    <a:pt x="2" y="58"/>
                    <a:pt x="5" y="63"/>
                  </a:cubicBezTo>
                  <a:cubicBezTo>
                    <a:pt x="9" y="69"/>
                    <a:pt x="14" y="72"/>
                    <a:pt x="2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483A74E4-5C3F-456A-A0CD-86B578327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50" y="-1177925"/>
              <a:ext cx="774700" cy="1403350"/>
            </a:xfrm>
            <a:custGeom>
              <a:avLst/>
              <a:gdLst>
                <a:gd name="T0" fmla="*/ 22 w 40"/>
                <a:gd name="T1" fmla="*/ 35 h 72"/>
                <a:gd name="T2" fmla="*/ 11 w 40"/>
                <a:gd name="T3" fmla="*/ 39 h 72"/>
                <a:gd name="T4" fmla="*/ 10 w 40"/>
                <a:gd name="T5" fmla="*/ 33 h 72"/>
                <a:gd name="T6" fmla="*/ 17 w 40"/>
                <a:gd name="T7" fmla="*/ 17 h 72"/>
                <a:gd name="T8" fmla="*/ 32 w 40"/>
                <a:gd name="T9" fmla="*/ 5 h 72"/>
                <a:gd name="T10" fmla="*/ 30 w 40"/>
                <a:gd name="T11" fmla="*/ 0 h 72"/>
                <a:gd name="T12" fmla="*/ 7 w 40"/>
                <a:gd name="T13" fmla="*/ 18 h 72"/>
                <a:gd name="T14" fmla="*/ 0 w 40"/>
                <a:gd name="T15" fmla="*/ 44 h 72"/>
                <a:gd name="T16" fmla="*/ 5 w 40"/>
                <a:gd name="T17" fmla="*/ 63 h 72"/>
                <a:gd name="T18" fmla="*/ 22 w 40"/>
                <a:gd name="T19" fmla="*/ 72 h 72"/>
                <a:gd name="T20" fmla="*/ 35 w 40"/>
                <a:gd name="T21" fmla="*/ 67 h 72"/>
                <a:gd name="T22" fmla="*/ 40 w 40"/>
                <a:gd name="T23" fmla="*/ 54 h 72"/>
                <a:gd name="T24" fmla="*/ 35 w 40"/>
                <a:gd name="T25" fmla="*/ 41 h 72"/>
                <a:gd name="T26" fmla="*/ 22 w 40"/>
                <a:gd name="T27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72">
                  <a:moveTo>
                    <a:pt x="22" y="35"/>
                  </a:moveTo>
                  <a:cubicBezTo>
                    <a:pt x="18" y="35"/>
                    <a:pt x="14" y="37"/>
                    <a:pt x="11" y="39"/>
                  </a:cubicBezTo>
                  <a:cubicBezTo>
                    <a:pt x="11" y="37"/>
                    <a:pt x="10" y="35"/>
                    <a:pt x="10" y="33"/>
                  </a:cubicBezTo>
                  <a:cubicBezTo>
                    <a:pt x="10" y="28"/>
                    <a:pt x="13" y="22"/>
                    <a:pt x="17" y="17"/>
                  </a:cubicBezTo>
                  <a:cubicBezTo>
                    <a:pt x="21" y="11"/>
                    <a:pt x="26" y="7"/>
                    <a:pt x="32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4"/>
                    <a:pt x="12" y="11"/>
                    <a:pt x="7" y="18"/>
                  </a:cubicBezTo>
                  <a:cubicBezTo>
                    <a:pt x="2" y="26"/>
                    <a:pt x="0" y="35"/>
                    <a:pt x="0" y="44"/>
                  </a:cubicBezTo>
                  <a:cubicBezTo>
                    <a:pt x="0" y="52"/>
                    <a:pt x="2" y="58"/>
                    <a:pt x="5" y="63"/>
                  </a:cubicBezTo>
                  <a:cubicBezTo>
                    <a:pt x="9" y="69"/>
                    <a:pt x="14" y="72"/>
                    <a:pt x="22" y="72"/>
                  </a:cubicBezTo>
                  <a:cubicBezTo>
                    <a:pt x="27" y="72"/>
                    <a:pt x="31" y="71"/>
                    <a:pt x="35" y="67"/>
                  </a:cubicBezTo>
                  <a:cubicBezTo>
                    <a:pt x="39" y="63"/>
                    <a:pt x="40" y="59"/>
                    <a:pt x="40" y="54"/>
                  </a:cubicBezTo>
                  <a:cubicBezTo>
                    <a:pt x="40" y="48"/>
                    <a:pt x="39" y="44"/>
                    <a:pt x="35" y="41"/>
                  </a:cubicBezTo>
                  <a:cubicBezTo>
                    <a:pt x="31" y="37"/>
                    <a:pt x="27" y="35"/>
                    <a:pt x="2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9A832F3-5109-4964-A624-02B851EA4EBF}"/>
              </a:ext>
            </a:extLst>
          </p:cNvPr>
          <p:cNvSpPr txBox="1"/>
          <p:nvPr/>
        </p:nvSpPr>
        <p:spPr>
          <a:xfrm>
            <a:off x="866321" y="2765966"/>
            <a:ext cx="441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Solution is Blockchain </a:t>
            </a:r>
            <a:r>
              <a:rPr lang="en-US" sz="3600" b="1" dirty="0">
                <a:solidFill>
                  <a:schemeClr val="bg2"/>
                </a:solidFill>
                <a:latin typeface="+mj-lt"/>
                <a:sym typeface="Wingdings" panose="05000000000000000000" pitchFamily="2" charset="2"/>
              </a:rPr>
              <a:t>:)</a:t>
            </a:r>
            <a:endParaRPr lang="en-ID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22C85C-4D8A-4039-98ED-03BBBA3C3D8F}"/>
              </a:ext>
            </a:extLst>
          </p:cNvPr>
          <p:cNvSpPr/>
          <p:nvPr/>
        </p:nvSpPr>
        <p:spPr>
          <a:xfrm>
            <a:off x="1193558" y="1640963"/>
            <a:ext cx="241088" cy="24108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13781F-67D7-45CB-80F2-A6C2919D460D}"/>
              </a:ext>
            </a:extLst>
          </p:cNvPr>
          <p:cNvSpPr/>
          <p:nvPr/>
        </p:nvSpPr>
        <p:spPr>
          <a:xfrm>
            <a:off x="2" y="-1"/>
            <a:ext cx="1053292" cy="1113087"/>
          </a:xfrm>
          <a:custGeom>
            <a:avLst/>
            <a:gdLst>
              <a:gd name="connsiteX0" fmla="*/ 0 w 4154887"/>
              <a:gd name="connsiteY0" fmla="*/ 0 h 4390758"/>
              <a:gd name="connsiteX1" fmla="*/ 3547311 w 4154887"/>
              <a:gd name="connsiteY1" fmla="*/ 0 h 4390758"/>
              <a:gd name="connsiteX2" fmla="*/ 3695655 w 4154887"/>
              <a:gd name="connsiteY2" fmla="*/ 198378 h 4390758"/>
              <a:gd name="connsiteX3" fmla="*/ 4154887 w 4154887"/>
              <a:gd name="connsiteY3" fmla="*/ 1701800 h 4390758"/>
              <a:gd name="connsiteX4" fmla="*/ 1465929 w 4154887"/>
              <a:gd name="connsiteY4" fmla="*/ 4390758 h 4390758"/>
              <a:gd name="connsiteX5" fmla="*/ 184212 w 4154887"/>
              <a:gd name="connsiteY5" fmla="*/ 4066215 h 4390758"/>
              <a:gd name="connsiteX6" fmla="*/ 0 w 4154887"/>
              <a:gd name="connsiteY6" fmla="*/ 3954304 h 4390758"/>
              <a:gd name="connsiteX7" fmla="*/ 0 w 4154887"/>
              <a:gd name="connsiteY7" fmla="*/ 0 h 439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887" h="4390758">
                <a:moveTo>
                  <a:pt x="0" y="0"/>
                </a:moveTo>
                <a:lnTo>
                  <a:pt x="3547311" y="0"/>
                </a:lnTo>
                <a:lnTo>
                  <a:pt x="3695655" y="198378"/>
                </a:lnTo>
                <a:cubicBezTo>
                  <a:pt x="3985590" y="627539"/>
                  <a:pt x="4154887" y="1144899"/>
                  <a:pt x="4154887" y="1701800"/>
                </a:cubicBezTo>
                <a:cubicBezTo>
                  <a:pt x="4154887" y="3186870"/>
                  <a:pt x="2950999" y="4390758"/>
                  <a:pt x="1465929" y="4390758"/>
                </a:cubicBezTo>
                <a:cubicBezTo>
                  <a:pt x="1001845" y="4390758"/>
                  <a:pt x="565219" y="4273191"/>
                  <a:pt x="184212" y="4066215"/>
                </a:cubicBezTo>
                <a:lnTo>
                  <a:pt x="0" y="3954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9ACF94-8568-AF22-E2C2-27275BEAF459}"/>
              </a:ext>
            </a:extLst>
          </p:cNvPr>
          <p:cNvSpPr/>
          <p:nvPr/>
        </p:nvSpPr>
        <p:spPr>
          <a:xfrm>
            <a:off x="1882427" y="1640963"/>
            <a:ext cx="241088" cy="24108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0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/>
      <p:bldP spid="33" grpId="0" animBg="1"/>
      <p:bldP spid="10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599EDC-C407-4ACA-AE24-4AFAA29C929E}"/>
              </a:ext>
            </a:extLst>
          </p:cNvPr>
          <p:cNvGrpSpPr/>
          <p:nvPr/>
        </p:nvGrpSpPr>
        <p:grpSpPr>
          <a:xfrm>
            <a:off x="10640218" y="6244441"/>
            <a:ext cx="697704" cy="247649"/>
            <a:chOff x="2097881" y="6281738"/>
            <a:chExt cx="697704" cy="2476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832197-B6BE-4765-A353-7B7F5146BA22}"/>
                </a:ext>
              </a:extLst>
            </p:cNvPr>
            <p:cNvSpPr/>
            <p:nvPr/>
          </p:nvSpPr>
          <p:spPr>
            <a:xfrm>
              <a:off x="2097881" y="6281738"/>
              <a:ext cx="119062" cy="119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A684530-252A-4994-9197-A478EBA82894}"/>
                </a:ext>
              </a:extLst>
            </p:cNvPr>
            <p:cNvSpPr/>
            <p:nvPr/>
          </p:nvSpPr>
          <p:spPr>
            <a:xfrm>
              <a:off x="2295524" y="6410325"/>
              <a:ext cx="119062" cy="119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C2341F-73AB-4852-9807-B76CFD921AB3}"/>
                </a:ext>
              </a:extLst>
            </p:cNvPr>
            <p:cNvSpPr/>
            <p:nvPr/>
          </p:nvSpPr>
          <p:spPr>
            <a:xfrm>
              <a:off x="2478880" y="6281738"/>
              <a:ext cx="119062" cy="1190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5E5D9-818D-4ED3-92C7-632278B21DE4}"/>
                </a:ext>
              </a:extLst>
            </p:cNvPr>
            <p:cNvSpPr/>
            <p:nvPr/>
          </p:nvSpPr>
          <p:spPr>
            <a:xfrm>
              <a:off x="2676523" y="6410325"/>
              <a:ext cx="119062" cy="1190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29929D-7059-4599-A08B-1D9D3592FD2B}"/>
              </a:ext>
            </a:extLst>
          </p:cNvPr>
          <p:cNvSpPr txBox="1"/>
          <p:nvPr/>
        </p:nvSpPr>
        <p:spPr>
          <a:xfrm>
            <a:off x="11381960" y="6184313"/>
            <a:ext cx="48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400" b="1" smtClean="0">
                <a:solidFill>
                  <a:schemeClr val="accent1"/>
                </a:solidFill>
                <a:latin typeface="+mj-lt"/>
              </a:rPr>
              <a:pPr algn="ctr"/>
              <a:t>5</a:t>
            </a:fld>
            <a:endParaRPr lang="en-US" sz="14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1335C-A013-4A90-9F39-4BF4BA7D2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Blockchain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4B533-9A83-4375-A1C8-52ACEDF08C4D}"/>
              </a:ext>
            </a:extLst>
          </p:cNvPr>
          <p:cNvSpPr txBox="1"/>
          <p:nvPr/>
        </p:nvSpPr>
        <p:spPr>
          <a:xfrm>
            <a:off x="1028699" y="4748497"/>
            <a:ext cx="9611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Distributed, Immutable, Database, Cryptographically link with previous block</a:t>
            </a:r>
            <a:endParaRPr lang="en-ID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E22EA8-6B52-4DCF-AB48-FFC916FB3597}"/>
              </a:ext>
            </a:extLst>
          </p:cNvPr>
          <p:cNvSpPr/>
          <p:nvPr/>
        </p:nvSpPr>
        <p:spPr>
          <a:xfrm>
            <a:off x="1" y="0"/>
            <a:ext cx="1109707" cy="1077218"/>
          </a:xfrm>
          <a:custGeom>
            <a:avLst/>
            <a:gdLst>
              <a:gd name="connsiteX0" fmla="*/ 0 w 4154887"/>
              <a:gd name="connsiteY0" fmla="*/ 0 h 4390758"/>
              <a:gd name="connsiteX1" fmla="*/ 3547311 w 4154887"/>
              <a:gd name="connsiteY1" fmla="*/ 0 h 4390758"/>
              <a:gd name="connsiteX2" fmla="*/ 3695655 w 4154887"/>
              <a:gd name="connsiteY2" fmla="*/ 198378 h 4390758"/>
              <a:gd name="connsiteX3" fmla="*/ 4154887 w 4154887"/>
              <a:gd name="connsiteY3" fmla="*/ 1701800 h 4390758"/>
              <a:gd name="connsiteX4" fmla="*/ 1465929 w 4154887"/>
              <a:gd name="connsiteY4" fmla="*/ 4390758 h 4390758"/>
              <a:gd name="connsiteX5" fmla="*/ 184212 w 4154887"/>
              <a:gd name="connsiteY5" fmla="*/ 4066215 h 4390758"/>
              <a:gd name="connsiteX6" fmla="*/ 0 w 4154887"/>
              <a:gd name="connsiteY6" fmla="*/ 3954304 h 4390758"/>
              <a:gd name="connsiteX7" fmla="*/ 0 w 4154887"/>
              <a:gd name="connsiteY7" fmla="*/ 0 h 439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887" h="4390758">
                <a:moveTo>
                  <a:pt x="0" y="0"/>
                </a:moveTo>
                <a:lnTo>
                  <a:pt x="3547311" y="0"/>
                </a:lnTo>
                <a:lnTo>
                  <a:pt x="3695655" y="198378"/>
                </a:lnTo>
                <a:cubicBezTo>
                  <a:pt x="3985590" y="627539"/>
                  <a:pt x="4154887" y="1144899"/>
                  <a:pt x="4154887" y="1701800"/>
                </a:cubicBezTo>
                <a:cubicBezTo>
                  <a:pt x="4154887" y="3186870"/>
                  <a:pt x="2950999" y="4390758"/>
                  <a:pt x="1465929" y="4390758"/>
                </a:cubicBezTo>
                <a:cubicBezTo>
                  <a:pt x="1001845" y="4390758"/>
                  <a:pt x="565219" y="4273191"/>
                  <a:pt x="184212" y="4066215"/>
                </a:cubicBezTo>
                <a:lnTo>
                  <a:pt x="0" y="3954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F827E99-742D-8A33-00A2-AC43D5CC05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10669"/>
          <a:stretch>
            <a:fillRect/>
          </a:stretch>
        </p:blipFill>
        <p:spPr>
          <a:xfrm>
            <a:off x="1028699" y="1325248"/>
            <a:ext cx="9399322" cy="3109813"/>
          </a:xfrm>
        </p:spPr>
      </p:pic>
    </p:spTree>
    <p:extLst>
      <p:ext uri="{BB962C8B-B14F-4D97-AF65-F5344CB8AC3E}">
        <p14:creationId xmlns:p14="http://schemas.microsoft.com/office/powerpoint/2010/main" val="486609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  <p:bldP spid="18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0973-CC99-4482-A21D-767F073E9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719B61-7B4F-42DC-9146-CDB9B0D00417}"/>
              </a:ext>
            </a:extLst>
          </p:cNvPr>
          <p:cNvGrpSpPr/>
          <p:nvPr/>
        </p:nvGrpSpPr>
        <p:grpSpPr>
          <a:xfrm>
            <a:off x="10640218" y="6244441"/>
            <a:ext cx="697704" cy="247649"/>
            <a:chOff x="2097881" y="6281738"/>
            <a:chExt cx="697704" cy="2476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F7642E-12E6-42CA-B65E-F95F85931D54}"/>
                </a:ext>
              </a:extLst>
            </p:cNvPr>
            <p:cNvSpPr/>
            <p:nvPr/>
          </p:nvSpPr>
          <p:spPr>
            <a:xfrm>
              <a:off x="2097881" y="6281738"/>
              <a:ext cx="119062" cy="119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22ED40-D15A-4F3C-B04B-8B7053209EB5}"/>
                </a:ext>
              </a:extLst>
            </p:cNvPr>
            <p:cNvSpPr/>
            <p:nvPr/>
          </p:nvSpPr>
          <p:spPr>
            <a:xfrm>
              <a:off x="2295524" y="6410325"/>
              <a:ext cx="119062" cy="119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7A0AF3-F0F3-4F3F-B090-58C9D8848B49}"/>
                </a:ext>
              </a:extLst>
            </p:cNvPr>
            <p:cNvSpPr/>
            <p:nvPr/>
          </p:nvSpPr>
          <p:spPr>
            <a:xfrm>
              <a:off x="2478880" y="6281738"/>
              <a:ext cx="119062" cy="1190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262AEB-E1A8-4ADA-A307-69BAB629A1C6}"/>
                </a:ext>
              </a:extLst>
            </p:cNvPr>
            <p:cNvSpPr/>
            <p:nvPr/>
          </p:nvSpPr>
          <p:spPr>
            <a:xfrm>
              <a:off x="2676523" y="6410325"/>
              <a:ext cx="119062" cy="1190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9743D70-0153-42C6-A636-4416F41C9EBE}"/>
              </a:ext>
            </a:extLst>
          </p:cNvPr>
          <p:cNvSpPr txBox="1"/>
          <p:nvPr/>
        </p:nvSpPr>
        <p:spPr>
          <a:xfrm>
            <a:off x="11381960" y="6184313"/>
            <a:ext cx="48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400" b="1" smtClean="0">
                <a:solidFill>
                  <a:schemeClr val="accent1"/>
                </a:solidFill>
                <a:latin typeface="+mj-lt"/>
              </a:rPr>
              <a:pPr algn="ctr"/>
              <a:t>6</a:t>
            </a:fld>
            <a:endParaRPr lang="en-US" sz="14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26925E5-0483-4E47-958D-68E5388AB82B}"/>
              </a:ext>
            </a:extLst>
          </p:cNvPr>
          <p:cNvSpPr/>
          <p:nvPr/>
        </p:nvSpPr>
        <p:spPr>
          <a:xfrm>
            <a:off x="2" y="0"/>
            <a:ext cx="733424" cy="775060"/>
          </a:xfrm>
          <a:custGeom>
            <a:avLst/>
            <a:gdLst>
              <a:gd name="connsiteX0" fmla="*/ 0 w 4154887"/>
              <a:gd name="connsiteY0" fmla="*/ 0 h 4390758"/>
              <a:gd name="connsiteX1" fmla="*/ 3547311 w 4154887"/>
              <a:gd name="connsiteY1" fmla="*/ 0 h 4390758"/>
              <a:gd name="connsiteX2" fmla="*/ 3695655 w 4154887"/>
              <a:gd name="connsiteY2" fmla="*/ 198378 h 4390758"/>
              <a:gd name="connsiteX3" fmla="*/ 4154887 w 4154887"/>
              <a:gd name="connsiteY3" fmla="*/ 1701800 h 4390758"/>
              <a:gd name="connsiteX4" fmla="*/ 1465929 w 4154887"/>
              <a:gd name="connsiteY4" fmla="*/ 4390758 h 4390758"/>
              <a:gd name="connsiteX5" fmla="*/ 184212 w 4154887"/>
              <a:gd name="connsiteY5" fmla="*/ 4066215 h 4390758"/>
              <a:gd name="connsiteX6" fmla="*/ 0 w 4154887"/>
              <a:gd name="connsiteY6" fmla="*/ 3954304 h 4390758"/>
              <a:gd name="connsiteX7" fmla="*/ 0 w 4154887"/>
              <a:gd name="connsiteY7" fmla="*/ 0 h 439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887" h="4390758">
                <a:moveTo>
                  <a:pt x="0" y="0"/>
                </a:moveTo>
                <a:lnTo>
                  <a:pt x="3547311" y="0"/>
                </a:lnTo>
                <a:lnTo>
                  <a:pt x="3695655" y="198378"/>
                </a:lnTo>
                <a:cubicBezTo>
                  <a:pt x="3985590" y="627539"/>
                  <a:pt x="4154887" y="1144899"/>
                  <a:pt x="4154887" y="1701800"/>
                </a:cubicBezTo>
                <a:cubicBezTo>
                  <a:pt x="4154887" y="3186870"/>
                  <a:pt x="2950999" y="4390758"/>
                  <a:pt x="1465929" y="4390758"/>
                </a:cubicBezTo>
                <a:cubicBezTo>
                  <a:pt x="1001845" y="4390758"/>
                  <a:pt x="565219" y="4273191"/>
                  <a:pt x="184212" y="4066215"/>
                </a:cubicBezTo>
                <a:lnTo>
                  <a:pt x="0" y="3954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6B2090-05E9-1E76-0676-EC8572012C15}"/>
              </a:ext>
            </a:extLst>
          </p:cNvPr>
          <p:cNvCxnSpPr>
            <a:cxnSpLocks/>
          </p:cNvCxnSpPr>
          <p:nvPr/>
        </p:nvCxnSpPr>
        <p:spPr>
          <a:xfrm>
            <a:off x="1007669" y="1282630"/>
            <a:ext cx="5218980" cy="0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774283E-2DDA-28AD-10C5-0EF17461C4A0}"/>
              </a:ext>
            </a:extLst>
          </p:cNvPr>
          <p:cNvSpPr/>
          <p:nvPr/>
        </p:nvSpPr>
        <p:spPr>
          <a:xfrm>
            <a:off x="6304692" y="1564943"/>
            <a:ext cx="608460" cy="608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0D26EB-29C2-985A-56A0-BE2920FB687C}"/>
              </a:ext>
            </a:extLst>
          </p:cNvPr>
          <p:cNvSpPr/>
          <p:nvPr/>
        </p:nvSpPr>
        <p:spPr>
          <a:xfrm>
            <a:off x="6301386" y="2753612"/>
            <a:ext cx="608460" cy="608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087B24-ACBA-D274-ABA1-FC779C2AAEF7}"/>
              </a:ext>
            </a:extLst>
          </p:cNvPr>
          <p:cNvSpPr/>
          <p:nvPr/>
        </p:nvSpPr>
        <p:spPr>
          <a:xfrm>
            <a:off x="6301386" y="3942281"/>
            <a:ext cx="608460" cy="608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7F0AA-E7EA-A81C-4000-721BADFBAC20}"/>
              </a:ext>
            </a:extLst>
          </p:cNvPr>
          <p:cNvSpPr txBox="1"/>
          <p:nvPr/>
        </p:nvSpPr>
        <p:spPr>
          <a:xfrm>
            <a:off x="6334562" y="1699896"/>
            <a:ext cx="54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#1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1A0FB-BB6E-CCCA-4F08-C1A0E5B695DC}"/>
              </a:ext>
            </a:extLst>
          </p:cNvPr>
          <p:cNvSpPr txBox="1"/>
          <p:nvPr/>
        </p:nvSpPr>
        <p:spPr>
          <a:xfrm>
            <a:off x="6331256" y="2888565"/>
            <a:ext cx="54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j-lt"/>
              </a:rPr>
              <a:t>#2</a:t>
            </a:r>
            <a:endParaRPr lang="en-ID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B9BF8-AF11-CB86-0B48-B2B55F00114E}"/>
              </a:ext>
            </a:extLst>
          </p:cNvPr>
          <p:cNvSpPr txBox="1"/>
          <p:nvPr/>
        </p:nvSpPr>
        <p:spPr>
          <a:xfrm>
            <a:off x="6326729" y="4077234"/>
            <a:ext cx="54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#3</a:t>
            </a:r>
            <a:endParaRPr lang="en-ID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585CE-8B53-23D1-93A9-10F229CB3988}"/>
              </a:ext>
            </a:extLst>
          </p:cNvPr>
          <p:cNvSpPr txBox="1"/>
          <p:nvPr/>
        </p:nvSpPr>
        <p:spPr>
          <a:xfrm>
            <a:off x="6941216" y="2888565"/>
            <a:ext cx="190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+mj-lt"/>
              </a:rPr>
              <a:t>Security</a:t>
            </a:r>
            <a:endParaRPr lang="en-ID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9B8BE-51CC-D990-5B58-31984DB52C98}"/>
              </a:ext>
            </a:extLst>
          </p:cNvPr>
          <p:cNvSpPr txBox="1"/>
          <p:nvPr/>
        </p:nvSpPr>
        <p:spPr>
          <a:xfrm>
            <a:off x="6941216" y="4077234"/>
            <a:ext cx="36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+mj-lt"/>
              </a:rPr>
              <a:t>Decentralized ledger</a:t>
            </a:r>
            <a:endParaRPr lang="en-ID" sz="2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802A6-959C-DAB6-6167-92C9DB0C73D6}"/>
              </a:ext>
            </a:extLst>
          </p:cNvPr>
          <p:cNvSpPr txBox="1"/>
          <p:nvPr/>
        </p:nvSpPr>
        <p:spPr>
          <a:xfrm>
            <a:off x="6301386" y="1699896"/>
            <a:ext cx="610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+mj-lt"/>
              </a:rPr>
              <a:t>Transparency and Traceability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47A817-C268-389F-3F07-6F18334F649C}"/>
              </a:ext>
            </a:extLst>
          </p:cNvPr>
          <p:cNvSpPr/>
          <p:nvPr/>
        </p:nvSpPr>
        <p:spPr>
          <a:xfrm>
            <a:off x="6301386" y="5130950"/>
            <a:ext cx="608460" cy="608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4056FC-7D70-78A1-2891-3363F5C8C060}"/>
              </a:ext>
            </a:extLst>
          </p:cNvPr>
          <p:cNvSpPr txBox="1"/>
          <p:nvPr/>
        </p:nvSpPr>
        <p:spPr>
          <a:xfrm>
            <a:off x="6326729" y="5265903"/>
            <a:ext cx="54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+mj-lt"/>
              </a:rPr>
              <a:t>#4</a:t>
            </a:r>
            <a:endParaRPr lang="en-ID" sz="16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D35E1-DA1F-2D1F-8EFF-CA2AF7AE078D}"/>
              </a:ext>
            </a:extLst>
          </p:cNvPr>
          <p:cNvSpPr txBox="1"/>
          <p:nvPr/>
        </p:nvSpPr>
        <p:spPr>
          <a:xfrm>
            <a:off x="7344422" y="5265903"/>
            <a:ext cx="36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+mj-lt"/>
              </a:rPr>
              <a:t>Immutability</a:t>
            </a:r>
            <a:endParaRPr lang="en-ID" sz="20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26EB91-FF3D-878F-7B67-ACC724617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6" y="1925844"/>
            <a:ext cx="5513493" cy="37632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F81737A-09CC-45F2-B142-B8F9F4DD3993}"/>
              </a:ext>
            </a:extLst>
          </p:cNvPr>
          <p:cNvGrpSpPr/>
          <p:nvPr/>
        </p:nvGrpSpPr>
        <p:grpSpPr>
          <a:xfrm>
            <a:off x="0" y="4834352"/>
            <a:ext cx="2304834" cy="2023649"/>
            <a:chOff x="0" y="4834352"/>
            <a:chExt cx="2304834" cy="202364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2EFB7AE-7CF1-43AB-B64D-AC088E9E687F}"/>
                </a:ext>
              </a:extLst>
            </p:cNvPr>
            <p:cNvSpPr/>
            <p:nvPr/>
          </p:nvSpPr>
          <p:spPr>
            <a:xfrm>
              <a:off x="0" y="5138710"/>
              <a:ext cx="2019114" cy="1719291"/>
            </a:xfrm>
            <a:custGeom>
              <a:avLst/>
              <a:gdLst>
                <a:gd name="connsiteX0" fmla="*/ 486586 w 2019114"/>
                <a:gd name="connsiteY0" fmla="*/ 0 h 1719291"/>
                <a:gd name="connsiteX1" fmla="*/ 1992273 w 2019114"/>
                <a:gd name="connsiteY1" fmla="*/ 1107744 h 1719291"/>
                <a:gd name="connsiteX2" fmla="*/ 2015339 w 2019114"/>
                <a:gd name="connsiteY2" fmla="*/ 1197451 h 1719291"/>
                <a:gd name="connsiteX3" fmla="*/ 2019114 w 2019114"/>
                <a:gd name="connsiteY3" fmla="*/ 1272208 h 1719291"/>
                <a:gd name="connsiteX4" fmla="*/ 1959306 w 2019114"/>
                <a:gd name="connsiteY4" fmla="*/ 1703812 h 1719291"/>
                <a:gd name="connsiteX5" fmla="*/ 1953751 w 2019114"/>
                <a:gd name="connsiteY5" fmla="*/ 1719291 h 1719291"/>
                <a:gd name="connsiteX6" fmla="*/ 0 w 2019114"/>
                <a:gd name="connsiteY6" fmla="*/ 1719291 h 1719291"/>
                <a:gd name="connsiteX7" fmla="*/ 0 w 2019114"/>
                <a:gd name="connsiteY7" fmla="*/ 84269 h 1719291"/>
                <a:gd name="connsiteX8" fmla="*/ 39282 w 2019114"/>
                <a:gd name="connsiteY8" fmla="*/ 65346 h 1719291"/>
                <a:gd name="connsiteX9" fmla="*/ 168853 w 2019114"/>
                <a:gd name="connsiteY9" fmla="*/ 32030 h 1719291"/>
                <a:gd name="connsiteX10" fmla="*/ 486586 w 2019114"/>
                <a:gd name="connsiteY10" fmla="*/ 0 h 17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9114" h="1719291">
                  <a:moveTo>
                    <a:pt x="486586" y="0"/>
                  </a:moveTo>
                  <a:cubicBezTo>
                    <a:pt x="1194040" y="0"/>
                    <a:pt x="1792661" y="465974"/>
                    <a:pt x="1992273" y="1107744"/>
                  </a:cubicBezTo>
                  <a:lnTo>
                    <a:pt x="2015339" y="1197451"/>
                  </a:lnTo>
                  <a:lnTo>
                    <a:pt x="2019114" y="1272208"/>
                  </a:lnTo>
                  <a:cubicBezTo>
                    <a:pt x="2019114" y="1421862"/>
                    <a:pt x="1998262" y="1566646"/>
                    <a:pt x="1959306" y="1703812"/>
                  </a:cubicBezTo>
                  <a:lnTo>
                    <a:pt x="1953751" y="1719291"/>
                  </a:lnTo>
                  <a:lnTo>
                    <a:pt x="0" y="1719291"/>
                  </a:lnTo>
                  <a:lnTo>
                    <a:pt x="0" y="84269"/>
                  </a:lnTo>
                  <a:lnTo>
                    <a:pt x="39282" y="65346"/>
                  </a:lnTo>
                  <a:lnTo>
                    <a:pt x="168853" y="32030"/>
                  </a:lnTo>
                  <a:cubicBezTo>
                    <a:pt x="271484" y="11029"/>
                    <a:pt x="377747" y="0"/>
                    <a:pt x="48658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F7D4BC-1B1B-4D09-A9C3-D7A5F7E543AA}"/>
                </a:ext>
              </a:extLst>
            </p:cNvPr>
            <p:cNvSpPr/>
            <p:nvPr/>
          </p:nvSpPr>
          <p:spPr>
            <a:xfrm>
              <a:off x="0" y="4834352"/>
              <a:ext cx="2015339" cy="1501809"/>
            </a:xfrm>
            <a:custGeom>
              <a:avLst/>
              <a:gdLst>
                <a:gd name="connsiteX0" fmla="*/ 442548 w 2015339"/>
                <a:gd name="connsiteY0" fmla="*/ 0 h 1501809"/>
                <a:gd name="connsiteX1" fmla="*/ 2010974 w 2015339"/>
                <a:gd name="connsiteY1" fmla="*/ 1415371 h 1501809"/>
                <a:gd name="connsiteX2" fmla="*/ 2015339 w 2015339"/>
                <a:gd name="connsiteY2" fmla="*/ 1501809 h 1501809"/>
                <a:gd name="connsiteX3" fmla="*/ 1992273 w 2015339"/>
                <a:gd name="connsiteY3" fmla="*/ 1412102 h 1501809"/>
                <a:gd name="connsiteX4" fmla="*/ 486586 w 2015339"/>
                <a:gd name="connsiteY4" fmla="*/ 304358 h 1501809"/>
                <a:gd name="connsiteX5" fmla="*/ 168853 w 2015339"/>
                <a:gd name="connsiteY5" fmla="*/ 336388 h 1501809"/>
                <a:gd name="connsiteX6" fmla="*/ 39282 w 2015339"/>
                <a:gd name="connsiteY6" fmla="*/ 369704 h 1501809"/>
                <a:gd name="connsiteX7" fmla="*/ 0 w 2015339"/>
                <a:gd name="connsiteY7" fmla="*/ 388627 h 1501809"/>
                <a:gd name="connsiteX8" fmla="*/ 0 w 2015339"/>
                <a:gd name="connsiteY8" fmla="*/ 64123 h 1501809"/>
                <a:gd name="connsiteX9" fmla="*/ 124815 w 2015339"/>
                <a:gd name="connsiteY9" fmla="*/ 32030 h 1501809"/>
                <a:gd name="connsiteX10" fmla="*/ 442548 w 2015339"/>
                <a:gd name="connsiteY10" fmla="*/ 0 h 1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5339" h="1501809">
                  <a:moveTo>
                    <a:pt x="442548" y="0"/>
                  </a:moveTo>
                  <a:cubicBezTo>
                    <a:pt x="1258842" y="0"/>
                    <a:pt x="1930238" y="620379"/>
                    <a:pt x="2010974" y="1415371"/>
                  </a:cubicBezTo>
                  <a:lnTo>
                    <a:pt x="2015339" y="1501809"/>
                  </a:lnTo>
                  <a:lnTo>
                    <a:pt x="1992273" y="1412102"/>
                  </a:lnTo>
                  <a:cubicBezTo>
                    <a:pt x="1792661" y="770332"/>
                    <a:pt x="1194040" y="304358"/>
                    <a:pt x="486586" y="304358"/>
                  </a:cubicBezTo>
                  <a:cubicBezTo>
                    <a:pt x="377747" y="304358"/>
                    <a:pt x="271484" y="315387"/>
                    <a:pt x="168853" y="336388"/>
                  </a:cubicBezTo>
                  <a:lnTo>
                    <a:pt x="39282" y="369704"/>
                  </a:lnTo>
                  <a:lnTo>
                    <a:pt x="0" y="388627"/>
                  </a:lnTo>
                  <a:lnTo>
                    <a:pt x="0" y="64123"/>
                  </a:lnTo>
                  <a:lnTo>
                    <a:pt x="124815" y="32030"/>
                  </a:lnTo>
                  <a:cubicBezTo>
                    <a:pt x="227446" y="11029"/>
                    <a:pt x="333709" y="0"/>
                    <a:pt x="442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F0D966-F246-4019-85F9-1961BDFEEF40}"/>
                </a:ext>
              </a:extLst>
            </p:cNvPr>
            <p:cNvSpPr/>
            <p:nvPr/>
          </p:nvSpPr>
          <p:spPr>
            <a:xfrm>
              <a:off x="39283" y="5043880"/>
              <a:ext cx="2265551" cy="1814121"/>
            </a:xfrm>
            <a:custGeom>
              <a:avLst/>
              <a:gdLst>
                <a:gd name="connsiteX0" fmla="*/ 688985 w 2265551"/>
                <a:gd name="connsiteY0" fmla="*/ 0 h 1814121"/>
                <a:gd name="connsiteX1" fmla="*/ 2265551 w 2265551"/>
                <a:gd name="connsiteY1" fmla="*/ 1576566 h 1814121"/>
                <a:gd name="connsiteX2" fmla="*/ 2260161 w 2265551"/>
                <a:gd name="connsiteY2" fmla="*/ 1707868 h 1814121"/>
                <a:gd name="connsiteX3" fmla="*/ 2247008 w 2265551"/>
                <a:gd name="connsiteY3" fmla="*/ 1814121 h 1814121"/>
                <a:gd name="connsiteX4" fmla="*/ 2016713 w 2265551"/>
                <a:gd name="connsiteY4" fmla="*/ 1814121 h 1814121"/>
                <a:gd name="connsiteX5" fmla="*/ 2020003 w 2265551"/>
                <a:gd name="connsiteY5" fmla="*/ 1782679 h 1814121"/>
                <a:gd name="connsiteX6" fmla="*/ 2023870 w 2265551"/>
                <a:gd name="connsiteY6" fmla="*/ 1671395 h 1814121"/>
                <a:gd name="connsiteX7" fmla="*/ 447304 w 2265551"/>
                <a:gd name="connsiteY7" fmla="*/ 94829 h 1814121"/>
                <a:gd name="connsiteX8" fmla="*/ 129571 w 2265551"/>
                <a:gd name="connsiteY8" fmla="*/ 126859 h 1814121"/>
                <a:gd name="connsiteX9" fmla="*/ 0 w 2265551"/>
                <a:gd name="connsiteY9" fmla="*/ 160175 h 1814121"/>
                <a:gd name="connsiteX10" fmla="*/ 75315 w 2265551"/>
                <a:gd name="connsiteY10" fmla="*/ 123894 h 1814121"/>
                <a:gd name="connsiteX11" fmla="*/ 688985 w 2265551"/>
                <a:gd name="connsiteY11" fmla="*/ 0 h 181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5551" h="1814121">
                  <a:moveTo>
                    <a:pt x="688985" y="0"/>
                  </a:moveTo>
                  <a:cubicBezTo>
                    <a:pt x="1559698" y="0"/>
                    <a:pt x="2265551" y="705853"/>
                    <a:pt x="2265551" y="1576566"/>
                  </a:cubicBezTo>
                  <a:cubicBezTo>
                    <a:pt x="2265551" y="1620782"/>
                    <a:pt x="2263731" y="1664572"/>
                    <a:pt x="2260161" y="1707868"/>
                  </a:cubicBezTo>
                  <a:lnTo>
                    <a:pt x="2247008" y="1814121"/>
                  </a:lnTo>
                  <a:lnTo>
                    <a:pt x="2016713" y="1814121"/>
                  </a:lnTo>
                  <a:lnTo>
                    <a:pt x="2020003" y="1782679"/>
                  </a:lnTo>
                  <a:cubicBezTo>
                    <a:pt x="2022567" y="1745917"/>
                    <a:pt x="2023870" y="1708808"/>
                    <a:pt x="2023870" y="1671395"/>
                  </a:cubicBezTo>
                  <a:cubicBezTo>
                    <a:pt x="2023870" y="800682"/>
                    <a:pt x="1318017" y="94829"/>
                    <a:pt x="447304" y="94829"/>
                  </a:cubicBezTo>
                  <a:cubicBezTo>
                    <a:pt x="338465" y="94829"/>
                    <a:pt x="232202" y="105858"/>
                    <a:pt x="129571" y="126859"/>
                  </a:cubicBezTo>
                  <a:lnTo>
                    <a:pt x="0" y="160175"/>
                  </a:lnTo>
                  <a:lnTo>
                    <a:pt x="75315" y="123894"/>
                  </a:lnTo>
                  <a:cubicBezTo>
                    <a:pt x="263932" y="44116"/>
                    <a:pt x="471307" y="0"/>
                    <a:pt x="688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1960AB4-516B-4D05-919D-178D519868C6}"/>
                </a:ext>
              </a:extLst>
            </p:cNvPr>
            <p:cNvSpPr/>
            <p:nvPr/>
          </p:nvSpPr>
          <p:spPr>
            <a:xfrm>
              <a:off x="1953751" y="6336160"/>
              <a:ext cx="109401" cy="521840"/>
            </a:xfrm>
            <a:custGeom>
              <a:avLst/>
              <a:gdLst>
                <a:gd name="connsiteX0" fmla="*/ 61588 w 109401"/>
                <a:gd name="connsiteY0" fmla="*/ 0 h 521840"/>
                <a:gd name="connsiteX1" fmla="*/ 77371 w 109401"/>
                <a:gd name="connsiteY1" fmla="*/ 61382 h 521840"/>
                <a:gd name="connsiteX2" fmla="*/ 109401 w 109401"/>
                <a:gd name="connsiteY2" fmla="*/ 379115 h 521840"/>
                <a:gd name="connsiteX3" fmla="*/ 105534 w 109401"/>
                <a:gd name="connsiteY3" fmla="*/ 490399 h 521840"/>
                <a:gd name="connsiteX4" fmla="*/ 102244 w 109401"/>
                <a:gd name="connsiteY4" fmla="*/ 521840 h 521840"/>
                <a:gd name="connsiteX5" fmla="*/ 0 w 109401"/>
                <a:gd name="connsiteY5" fmla="*/ 521840 h 521840"/>
                <a:gd name="connsiteX6" fmla="*/ 5555 w 109401"/>
                <a:gd name="connsiteY6" fmla="*/ 506361 h 521840"/>
                <a:gd name="connsiteX7" fmla="*/ 65363 w 109401"/>
                <a:gd name="connsiteY7" fmla="*/ 74757 h 521840"/>
                <a:gd name="connsiteX8" fmla="*/ 61588 w 109401"/>
                <a:gd name="connsiteY8" fmla="*/ 0 h 5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401" h="521840">
                  <a:moveTo>
                    <a:pt x="61588" y="0"/>
                  </a:moveTo>
                  <a:lnTo>
                    <a:pt x="77371" y="61382"/>
                  </a:lnTo>
                  <a:cubicBezTo>
                    <a:pt x="98372" y="164013"/>
                    <a:pt x="109401" y="270276"/>
                    <a:pt x="109401" y="379115"/>
                  </a:cubicBezTo>
                  <a:cubicBezTo>
                    <a:pt x="109401" y="416528"/>
                    <a:pt x="108098" y="453637"/>
                    <a:pt x="105534" y="490399"/>
                  </a:cubicBezTo>
                  <a:lnTo>
                    <a:pt x="102244" y="521840"/>
                  </a:lnTo>
                  <a:lnTo>
                    <a:pt x="0" y="521840"/>
                  </a:lnTo>
                  <a:lnTo>
                    <a:pt x="5555" y="506361"/>
                  </a:lnTo>
                  <a:cubicBezTo>
                    <a:pt x="44511" y="369194"/>
                    <a:pt x="65363" y="224411"/>
                    <a:pt x="65363" y="74757"/>
                  </a:cubicBezTo>
                  <a:lnTo>
                    <a:pt x="6158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28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40" grpId="0" animBg="1"/>
      <p:bldP spid="3" grpId="0" animBg="1"/>
      <p:bldP spid="4" grpId="0" animBg="1"/>
      <p:bldP spid="12" grpId="0" animBg="1"/>
      <p:bldP spid="13" grpId="0"/>
      <p:bldP spid="14" grpId="0"/>
      <p:bldP spid="16" grpId="0"/>
      <p:bldP spid="17" grpId="0"/>
      <p:bldP spid="18" grpId="0"/>
      <p:bldP spid="19" grpId="0"/>
      <p:bldP spid="24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07636-1D2C-409A-9C45-E2B9D85638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8190" y="563898"/>
            <a:ext cx="5540374" cy="10688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Market Potential of Supply Chain Blockchain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3F1CF02-F352-4A2E-9E36-3243F1BE9010}"/>
              </a:ext>
            </a:extLst>
          </p:cNvPr>
          <p:cNvSpPr/>
          <p:nvPr/>
        </p:nvSpPr>
        <p:spPr>
          <a:xfrm>
            <a:off x="0" y="0"/>
            <a:ext cx="733424" cy="775060"/>
          </a:xfrm>
          <a:custGeom>
            <a:avLst/>
            <a:gdLst>
              <a:gd name="connsiteX0" fmla="*/ 0 w 4154887"/>
              <a:gd name="connsiteY0" fmla="*/ 0 h 4390758"/>
              <a:gd name="connsiteX1" fmla="*/ 3547311 w 4154887"/>
              <a:gd name="connsiteY1" fmla="*/ 0 h 4390758"/>
              <a:gd name="connsiteX2" fmla="*/ 3695655 w 4154887"/>
              <a:gd name="connsiteY2" fmla="*/ 198378 h 4390758"/>
              <a:gd name="connsiteX3" fmla="*/ 4154887 w 4154887"/>
              <a:gd name="connsiteY3" fmla="*/ 1701800 h 4390758"/>
              <a:gd name="connsiteX4" fmla="*/ 1465929 w 4154887"/>
              <a:gd name="connsiteY4" fmla="*/ 4390758 h 4390758"/>
              <a:gd name="connsiteX5" fmla="*/ 184212 w 4154887"/>
              <a:gd name="connsiteY5" fmla="*/ 4066215 h 4390758"/>
              <a:gd name="connsiteX6" fmla="*/ 0 w 4154887"/>
              <a:gd name="connsiteY6" fmla="*/ 3954304 h 4390758"/>
              <a:gd name="connsiteX7" fmla="*/ 0 w 4154887"/>
              <a:gd name="connsiteY7" fmla="*/ 0 h 439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887" h="4390758">
                <a:moveTo>
                  <a:pt x="0" y="0"/>
                </a:moveTo>
                <a:lnTo>
                  <a:pt x="3547311" y="0"/>
                </a:lnTo>
                <a:lnTo>
                  <a:pt x="3695655" y="198378"/>
                </a:lnTo>
                <a:cubicBezTo>
                  <a:pt x="3985590" y="627539"/>
                  <a:pt x="4154887" y="1144899"/>
                  <a:pt x="4154887" y="1701800"/>
                </a:cubicBezTo>
                <a:cubicBezTo>
                  <a:pt x="4154887" y="3186870"/>
                  <a:pt x="2950999" y="4390758"/>
                  <a:pt x="1465929" y="4390758"/>
                </a:cubicBezTo>
                <a:cubicBezTo>
                  <a:pt x="1001845" y="4390758"/>
                  <a:pt x="565219" y="4273191"/>
                  <a:pt x="184212" y="4066215"/>
                </a:cubicBezTo>
                <a:lnTo>
                  <a:pt x="0" y="3954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4A85AB-FD3F-48CA-8F0F-B8CCDC6AFE14}"/>
              </a:ext>
            </a:extLst>
          </p:cNvPr>
          <p:cNvGrpSpPr/>
          <p:nvPr/>
        </p:nvGrpSpPr>
        <p:grpSpPr>
          <a:xfrm>
            <a:off x="10640218" y="6244441"/>
            <a:ext cx="697704" cy="247649"/>
            <a:chOff x="2097881" y="6281738"/>
            <a:chExt cx="697704" cy="2476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B9D93D-0862-4A08-B98C-F204276630B6}"/>
                </a:ext>
              </a:extLst>
            </p:cNvPr>
            <p:cNvSpPr/>
            <p:nvPr/>
          </p:nvSpPr>
          <p:spPr>
            <a:xfrm>
              <a:off x="2097881" y="6281738"/>
              <a:ext cx="119062" cy="119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617CA9-7B13-4E82-8BB7-7095E375566A}"/>
                </a:ext>
              </a:extLst>
            </p:cNvPr>
            <p:cNvSpPr/>
            <p:nvPr/>
          </p:nvSpPr>
          <p:spPr>
            <a:xfrm>
              <a:off x="2295524" y="6410325"/>
              <a:ext cx="119062" cy="119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9DBBB4-BB20-4B1F-ACB4-2DF69F253F1E}"/>
                </a:ext>
              </a:extLst>
            </p:cNvPr>
            <p:cNvSpPr/>
            <p:nvPr/>
          </p:nvSpPr>
          <p:spPr>
            <a:xfrm>
              <a:off x="2478880" y="6281738"/>
              <a:ext cx="119062" cy="1190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EF0378-D162-4625-8FDC-9AD6C2971162}"/>
                </a:ext>
              </a:extLst>
            </p:cNvPr>
            <p:cNvSpPr/>
            <p:nvPr/>
          </p:nvSpPr>
          <p:spPr>
            <a:xfrm>
              <a:off x="2676523" y="6410325"/>
              <a:ext cx="119062" cy="1190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F1BEAD7-2031-4DB3-908A-7587DAECD2CC}"/>
              </a:ext>
            </a:extLst>
          </p:cNvPr>
          <p:cNvSpPr txBox="1"/>
          <p:nvPr/>
        </p:nvSpPr>
        <p:spPr>
          <a:xfrm>
            <a:off x="11381960" y="6184313"/>
            <a:ext cx="48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400" b="1" smtClean="0">
                <a:solidFill>
                  <a:schemeClr val="accent1"/>
                </a:solidFill>
                <a:latin typeface="+mj-lt"/>
              </a:rPr>
              <a:pPr algn="ctr"/>
              <a:t>7</a:t>
            </a:fld>
            <a:endParaRPr lang="en-US" sz="14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43DBA4-35A5-451A-988C-4AD537E1FD51}"/>
              </a:ext>
            </a:extLst>
          </p:cNvPr>
          <p:cNvSpPr/>
          <p:nvPr/>
        </p:nvSpPr>
        <p:spPr>
          <a:xfrm>
            <a:off x="7067058" y="563898"/>
            <a:ext cx="4501860" cy="2023153"/>
          </a:xfrm>
          <a:prstGeom prst="roundRect">
            <a:avLst>
              <a:gd name="adj" fmla="val 11291"/>
            </a:avLst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5A7CFB-34B3-44B5-8E8B-1CBF83D14ACD}"/>
              </a:ext>
            </a:extLst>
          </p:cNvPr>
          <p:cNvSpPr txBox="1"/>
          <p:nvPr/>
        </p:nvSpPr>
        <p:spPr>
          <a:xfrm>
            <a:off x="7395439" y="1224770"/>
            <a:ext cx="3980885" cy="11717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 per the analysis shared by our research analyst, the Blockchain Technology in Supply Chain Management Market is expected to grow annually at a CAGR of around 51.3 % (2022-2028).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D8D66-8331-422C-A4A0-74D9CF23EB7A}"/>
              </a:ext>
            </a:extLst>
          </p:cNvPr>
          <p:cNvSpPr txBox="1"/>
          <p:nvPr/>
        </p:nvSpPr>
        <p:spPr>
          <a:xfrm>
            <a:off x="7988689" y="762143"/>
            <a:ext cx="35066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Market Analysis 22-2028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EB8603-A8D4-4292-8C74-4743E8B46053}"/>
              </a:ext>
            </a:extLst>
          </p:cNvPr>
          <p:cNvSpPr txBox="1"/>
          <p:nvPr/>
        </p:nvSpPr>
        <p:spPr>
          <a:xfrm>
            <a:off x="1478107" y="3977838"/>
            <a:ext cx="118519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48.7%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F28CF8-91D6-4BB0-9F16-FB1E6D9C9BF0}"/>
              </a:ext>
            </a:extLst>
          </p:cNvPr>
          <p:cNvSpPr txBox="1"/>
          <p:nvPr/>
        </p:nvSpPr>
        <p:spPr>
          <a:xfrm>
            <a:off x="3613667" y="3289618"/>
            <a:ext cx="95085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51.3%</a:t>
            </a:r>
          </a:p>
        </p:txBody>
      </p:sp>
      <p:grpSp>
        <p:nvGrpSpPr>
          <p:cNvPr id="73" name="Graphic 16" descr="Open book">
            <a:extLst>
              <a:ext uri="{FF2B5EF4-FFF2-40B4-BE49-F238E27FC236}">
                <a16:creationId xmlns:a16="http://schemas.microsoft.com/office/drawing/2014/main" id="{C6CC3494-CBD7-4426-A89E-E5D0DEE0DB4C}"/>
              </a:ext>
            </a:extLst>
          </p:cNvPr>
          <p:cNvGrpSpPr/>
          <p:nvPr/>
        </p:nvGrpSpPr>
        <p:grpSpPr>
          <a:xfrm>
            <a:off x="7485326" y="874104"/>
            <a:ext cx="299039" cy="220881"/>
            <a:chOff x="1157152" y="1960657"/>
            <a:chExt cx="274230" cy="202557"/>
          </a:xfrm>
          <a:solidFill>
            <a:schemeClr val="accent2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6134B4-994F-42F7-9034-E684EA377184}"/>
                </a:ext>
              </a:extLst>
            </p:cNvPr>
            <p:cNvSpPr/>
            <p:nvPr/>
          </p:nvSpPr>
          <p:spPr>
            <a:xfrm>
              <a:off x="1157152" y="1979355"/>
              <a:ext cx="274230" cy="183859"/>
            </a:xfrm>
            <a:custGeom>
              <a:avLst/>
              <a:gdLst>
                <a:gd name="connsiteX0" fmla="*/ 255533 w 274230"/>
                <a:gd name="connsiteY0" fmla="*/ 0 h 183858"/>
                <a:gd name="connsiteX1" fmla="*/ 255533 w 274230"/>
                <a:gd name="connsiteY1" fmla="*/ 152696 h 183858"/>
                <a:gd name="connsiteX2" fmla="*/ 18698 w 274230"/>
                <a:gd name="connsiteY2" fmla="*/ 152696 h 183858"/>
                <a:gd name="connsiteX3" fmla="*/ 18698 w 274230"/>
                <a:gd name="connsiteY3" fmla="*/ 0 h 183858"/>
                <a:gd name="connsiteX4" fmla="*/ 0 w 274230"/>
                <a:gd name="connsiteY4" fmla="*/ 0 h 183858"/>
                <a:gd name="connsiteX5" fmla="*/ 0 w 274230"/>
                <a:gd name="connsiteY5" fmla="*/ 174510 h 183858"/>
                <a:gd name="connsiteX6" fmla="*/ 109069 w 274230"/>
                <a:gd name="connsiteY6" fmla="*/ 174510 h 183858"/>
                <a:gd name="connsiteX7" fmla="*/ 118418 w 274230"/>
                <a:gd name="connsiteY7" fmla="*/ 183859 h 183858"/>
                <a:gd name="connsiteX8" fmla="*/ 155813 w 274230"/>
                <a:gd name="connsiteY8" fmla="*/ 183859 h 183858"/>
                <a:gd name="connsiteX9" fmla="*/ 165161 w 274230"/>
                <a:gd name="connsiteY9" fmla="*/ 174510 h 183858"/>
                <a:gd name="connsiteX10" fmla="*/ 274230 w 274230"/>
                <a:gd name="connsiteY10" fmla="*/ 174510 h 183858"/>
                <a:gd name="connsiteX11" fmla="*/ 274230 w 274230"/>
                <a:gd name="connsiteY11" fmla="*/ 0 h 183858"/>
                <a:gd name="connsiteX12" fmla="*/ 255533 w 274230"/>
                <a:gd name="connsiteY12" fmla="*/ 0 h 18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30" h="183858">
                  <a:moveTo>
                    <a:pt x="255533" y="0"/>
                  </a:moveTo>
                  <a:lnTo>
                    <a:pt x="255533" y="152696"/>
                  </a:lnTo>
                  <a:lnTo>
                    <a:pt x="18698" y="152696"/>
                  </a:lnTo>
                  <a:lnTo>
                    <a:pt x="18698" y="0"/>
                  </a:lnTo>
                  <a:lnTo>
                    <a:pt x="0" y="0"/>
                  </a:lnTo>
                  <a:lnTo>
                    <a:pt x="0" y="174510"/>
                  </a:lnTo>
                  <a:lnTo>
                    <a:pt x="109069" y="174510"/>
                  </a:lnTo>
                  <a:cubicBezTo>
                    <a:pt x="109069" y="179808"/>
                    <a:pt x="113120" y="183859"/>
                    <a:pt x="118418" y="183859"/>
                  </a:cubicBezTo>
                  <a:lnTo>
                    <a:pt x="155813" y="183859"/>
                  </a:lnTo>
                  <a:cubicBezTo>
                    <a:pt x="161110" y="183859"/>
                    <a:pt x="165161" y="179808"/>
                    <a:pt x="165161" y="174510"/>
                  </a:cubicBezTo>
                  <a:lnTo>
                    <a:pt x="274230" y="174510"/>
                  </a:lnTo>
                  <a:lnTo>
                    <a:pt x="274230" y="0"/>
                  </a:lnTo>
                  <a:lnTo>
                    <a:pt x="255533" y="0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6B41632-46CC-4AE1-995E-19CBAD9B3407}"/>
                </a:ext>
              </a:extLst>
            </p:cNvPr>
            <p:cNvSpPr/>
            <p:nvPr/>
          </p:nvSpPr>
          <p:spPr>
            <a:xfrm>
              <a:off x="1188315" y="1960657"/>
              <a:ext cx="211905" cy="158929"/>
            </a:xfrm>
            <a:custGeom>
              <a:avLst/>
              <a:gdLst>
                <a:gd name="connsiteX0" fmla="*/ 211905 w 211905"/>
                <a:gd name="connsiteY0" fmla="*/ 0 h 158928"/>
                <a:gd name="connsiteX1" fmla="*/ 0 w 211905"/>
                <a:gd name="connsiteY1" fmla="*/ 0 h 158928"/>
                <a:gd name="connsiteX2" fmla="*/ 0 w 211905"/>
                <a:gd name="connsiteY2" fmla="*/ 158929 h 158928"/>
                <a:gd name="connsiteX3" fmla="*/ 211905 w 211905"/>
                <a:gd name="connsiteY3" fmla="*/ 158929 h 158928"/>
                <a:gd name="connsiteX4" fmla="*/ 211905 w 211905"/>
                <a:gd name="connsiteY4" fmla="*/ 0 h 158928"/>
                <a:gd name="connsiteX5" fmla="*/ 18698 w 211905"/>
                <a:gd name="connsiteY5" fmla="*/ 18698 h 158928"/>
                <a:gd name="connsiteX6" fmla="*/ 99720 w 211905"/>
                <a:gd name="connsiteY6" fmla="*/ 18698 h 158928"/>
                <a:gd name="connsiteX7" fmla="*/ 99720 w 211905"/>
                <a:gd name="connsiteY7" fmla="*/ 140231 h 158928"/>
                <a:gd name="connsiteX8" fmla="*/ 18698 w 211905"/>
                <a:gd name="connsiteY8" fmla="*/ 140231 h 158928"/>
                <a:gd name="connsiteX9" fmla="*/ 18698 w 211905"/>
                <a:gd name="connsiteY9" fmla="*/ 18698 h 158928"/>
                <a:gd name="connsiteX10" fmla="*/ 193208 w 211905"/>
                <a:gd name="connsiteY10" fmla="*/ 140231 h 158928"/>
                <a:gd name="connsiteX11" fmla="*/ 112185 w 211905"/>
                <a:gd name="connsiteY11" fmla="*/ 140231 h 158928"/>
                <a:gd name="connsiteX12" fmla="*/ 112185 w 211905"/>
                <a:gd name="connsiteY12" fmla="*/ 18698 h 158928"/>
                <a:gd name="connsiteX13" fmla="*/ 193208 w 211905"/>
                <a:gd name="connsiteY13" fmla="*/ 18698 h 158928"/>
                <a:gd name="connsiteX14" fmla="*/ 193208 w 211905"/>
                <a:gd name="connsiteY14" fmla="*/ 140231 h 15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1905" h="158928">
                  <a:moveTo>
                    <a:pt x="211905" y="0"/>
                  </a:moveTo>
                  <a:lnTo>
                    <a:pt x="0" y="0"/>
                  </a:lnTo>
                  <a:lnTo>
                    <a:pt x="0" y="158929"/>
                  </a:lnTo>
                  <a:lnTo>
                    <a:pt x="211905" y="158929"/>
                  </a:lnTo>
                  <a:lnTo>
                    <a:pt x="211905" y="0"/>
                  </a:lnTo>
                  <a:close/>
                  <a:moveTo>
                    <a:pt x="18698" y="18698"/>
                  </a:moveTo>
                  <a:lnTo>
                    <a:pt x="99720" y="18698"/>
                  </a:lnTo>
                  <a:lnTo>
                    <a:pt x="99720" y="140231"/>
                  </a:lnTo>
                  <a:lnTo>
                    <a:pt x="18698" y="140231"/>
                  </a:lnTo>
                  <a:lnTo>
                    <a:pt x="18698" y="18698"/>
                  </a:lnTo>
                  <a:close/>
                  <a:moveTo>
                    <a:pt x="193208" y="140231"/>
                  </a:moveTo>
                  <a:lnTo>
                    <a:pt x="112185" y="140231"/>
                  </a:lnTo>
                  <a:lnTo>
                    <a:pt x="112185" y="18698"/>
                  </a:lnTo>
                  <a:lnTo>
                    <a:pt x="193208" y="18698"/>
                  </a:lnTo>
                  <a:lnTo>
                    <a:pt x="193208" y="140231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4AADD2-0D3E-4150-AC4C-1780F42F7EBE}"/>
                </a:ext>
              </a:extLst>
            </p:cNvPr>
            <p:cNvSpPr/>
            <p:nvPr/>
          </p:nvSpPr>
          <p:spPr>
            <a:xfrm>
              <a:off x="1319197" y="2010517"/>
              <a:ext cx="43628" cy="9349"/>
            </a:xfrm>
            <a:custGeom>
              <a:avLst/>
              <a:gdLst>
                <a:gd name="connsiteX0" fmla="*/ 0 w 43627"/>
                <a:gd name="connsiteY0" fmla="*/ 0 h 9348"/>
                <a:gd name="connsiteX1" fmla="*/ 43628 w 43627"/>
                <a:gd name="connsiteY1" fmla="*/ 0 h 9348"/>
                <a:gd name="connsiteX2" fmla="*/ 43628 w 43627"/>
                <a:gd name="connsiteY2" fmla="*/ 9349 h 9348"/>
                <a:gd name="connsiteX3" fmla="*/ 0 w 43627"/>
                <a:gd name="connsiteY3" fmla="*/ 9349 h 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27" h="9348">
                  <a:moveTo>
                    <a:pt x="0" y="0"/>
                  </a:moveTo>
                  <a:lnTo>
                    <a:pt x="43628" y="0"/>
                  </a:lnTo>
                  <a:lnTo>
                    <a:pt x="43628" y="9349"/>
                  </a:lnTo>
                  <a:lnTo>
                    <a:pt x="0" y="9349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8CCE479-FDA9-4BA2-A2A5-E1A32E9946F0}"/>
                </a:ext>
              </a:extLst>
            </p:cNvPr>
            <p:cNvSpPr/>
            <p:nvPr/>
          </p:nvSpPr>
          <p:spPr>
            <a:xfrm>
              <a:off x="1319197" y="2029215"/>
              <a:ext cx="43628" cy="9349"/>
            </a:xfrm>
            <a:custGeom>
              <a:avLst/>
              <a:gdLst>
                <a:gd name="connsiteX0" fmla="*/ 0 w 43627"/>
                <a:gd name="connsiteY0" fmla="*/ 0 h 9348"/>
                <a:gd name="connsiteX1" fmla="*/ 43628 w 43627"/>
                <a:gd name="connsiteY1" fmla="*/ 0 h 9348"/>
                <a:gd name="connsiteX2" fmla="*/ 43628 w 43627"/>
                <a:gd name="connsiteY2" fmla="*/ 9349 h 9348"/>
                <a:gd name="connsiteX3" fmla="*/ 0 w 43627"/>
                <a:gd name="connsiteY3" fmla="*/ 9349 h 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27" h="9348">
                  <a:moveTo>
                    <a:pt x="0" y="0"/>
                  </a:moveTo>
                  <a:lnTo>
                    <a:pt x="43628" y="0"/>
                  </a:lnTo>
                  <a:lnTo>
                    <a:pt x="43628" y="9349"/>
                  </a:lnTo>
                  <a:lnTo>
                    <a:pt x="0" y="9349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50D7024-0565-40FA-B690-1F14AEC86E9B}"/>
                </a:ext>
              </a:extLst>
            </p:cNvPr>
            <p:cNvSpPr/>
            <p:nvPr/>
          </p:nvSpPr>
          <p:spPr>
            <a:xfrm>
              <a:off x="1319197" y="2047912"/>
              <a:ext cx="28046" cy="9349"/>
            </a:xfrm>
            <a:custGeom>
              <a:avLst/>
              <a:gdLst>
                <a:gd name="connsiteX0" fmla="*/ 0 w 28046"/>
                <a:gd name="connsiteY0" fmla="*/ 0 h 9348"/>
                <a:gd name="connsiteX1" fmla="*/ 30228 w 28046"/>
                <a:gd name="connsiteY1" fmla="*/ 0 h 9348"/>
                <a:gd name="connsiteX2" fmla="*/ 30228 w 28046"/>
                <a:gd name="connsiteY2" fmla="*/ 9349 h 9348"/>
                <a:gd name="connsiteX3" fmla="*/ 0 w 28046"/>
                <a:gd name="connsiteY3" fmla="*/ 9349 h 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46" h="9348">
                  <a:moveTo>
                    <a:pt x="0" y="0"/>
                  </a:moveTo>
                  <a:lnTo>
                    <a:pt x="30228" y="0"/>
                  </a:lnTo>
                  <a:lnTo>
                    <a:pt x="30228" y="9349"/>
                  </a:lnTo>
                  <a:lnTo>
                    <a:pt x="0" y="9349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EC8A62-932E-B782-C3A8-BB72B324FCFD}"/>
              </a:ext>
            </a:extLst>
          </p:cNvPr>
          <p:cNvSpPr/>
          <p:nvPr/>
        </p:nvSpPr>
        <p:spPr>
          <a:xfrm>
            <a:off x="7067058" y="2727096"/>
            <a:ext cx="4501860" cy="1534011"/>
          </a:xfrm>
          <a:prstGeom prst="roundRect">
            <a:avLst>
              <a:gd name="adj" fmla="val 11291"/>
            </a:avLst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6E3EE-635E-0518-ADD3-CF6B38CFE470}"/>
              </a:ext>
            </a:extLst>
          </p:cNvPr>
          <p:cNvSpPr txBox="1"/>
          <p:nvPr/>
        </p:nvSpPr>
        <p:spPr>
          <a:xfrm>
            <a:off x="7395438" y="3557695"/>
            <a:ext cx="3980885" cy="6177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 global blockchain supply chain market size was valued at $ 93.16 million in 2017,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759F4-AB96-A47C-BB05-D8DB4538925A}"/>
              </a:ext>
            </a:extLst>
          </p:cNvPr>
          <p:cNvSpPr txBox="1"/>
          <p:nvPr/>
        </p:nvSpPr>
        <p:spPr>
          <a:xfrm>
            <a:off x="7988689" y="2925341"/>
            <a:ext cx="312569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Global Market Size year 2017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8852FD-031D-7D0C-DD08-FBBB5C9FA152}"/>
              </a:ext>
            </a:extLst>
          </p:cNvPr>
          <p:cNvSpPr/>
          <p:nvPr/>
        </p:nvSpPr>
        <p:spPr>
          <a:xfrm>
            <a:off x="7067058" y="4401152"/>
            <a:ext cx="4501860" cy="1387089"/>
          </a:xfrm>
          <a:prstGeom prst="roundRect">
            <a:avLst>
              <a:gd name="adj" fmla="val 11291"/>
            </a:avLst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4AAFC-C77C-56CB-95B9-7A45AD57C217}"/>
              </a:ext>
            </a:extLst>
          </p:cNvPr>
          <p:cNvSpPr txBox="1"/>
          <p:nvPr/>
        </p:nvSpPr>
        <p:spPr>
          <a:xfrm>
            <a:off x="7485326" y="5248778"/>
            <a:ext cx="3980885" cy="3407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It projected to reach $ 9,852.91 million by 2025.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4D1DD-EDAB-2B88-FE64-9493BD199296}"/>
              </a:ext>
            </a:extLst>
          </p:cNvPr>
          <p:cNvSpPr txBox="1"/>
          <p:nvPr/>
        </p:nvSpPr>
        <p:spPr>
          <a:xfrm>
            <a:off x="7988689" y="4599397"/>
            <a:ext cx="332334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Expected Growth After Year 2025</a:t>
            </a:r>
          </a:p>
        </p:txBody>
      </p:sp>
      <p:grpSp>
        <p:nvGrpSpPr>
          <p:cNvPr id="22" name="Graphic 16" descr="Open book">
            <a:extLst>
              <a:ext uri="{FF2B5EF4-FFF2-40B4-BE49-F238E27FC236}">
                <a16:creationId xmlns:a16="http://schemas.microsoft.com/office/drawing/2014/main" id="{8DE37253-24BF-9A78-C395-A4DED3E88EF0}"/>
              </a:ext>
            </a:extLst>
          </p:cNvPr>
          <p:cNvGrpSpPr/>
          <p:nvPr/>
        </p:nvGrpSpPr>
        <p:grpSpPr>
          <a:xfrm>
            <a:off x="7485326" y="4711358"/>
            <a:ext cx="299039" cy="220881"/>
            <a:chOff x="1157152" y="1960657"/>
            <a:chExt cx="274230" cy="202557"/>
          </a:xfrm>
          <a:solidFill>
            <a:schemeClr val="accent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95CC03-D0A1-0F2B-9958-A86E4662912A}"/>
                </a:ext>
              </a:extLst>
            </p:cNvPr>
            <p:cNvSpPr/>
            <p:nvPr/>
          </p:nvSpPr>
          <p:spPr>
            <a:xfrm>
              <a:off x="1157152" y="1979355"/>
              <a:ext cx="274230" cy="183859"/>
            </a:xfrm>
            <a:custGeom>
              <a:avLst/>
              <a:gdLst>
                <a:gd name="connsiteX0" fmla="*/ 255533 w 274230"/>
                <a:gd name="connsiteY0" fmla="*/ 0 h 183858"/>
                <a:gd name="connsiteX1" fmla="*/ 255533 w 274230"/>
                <a:gd name="connsiteY1" fmla="*/ 152696 h 183858"/>
                <a:gd name="connsiteX2" fmla="*/ 18698 w 274230"/>
                <a:gd name="connsiteY2" fmla="*/ 152696 h 183858"/>
                <a:gd name="connsiteX3" fmla="*/ 18698 w 274230"/>
                <a:gd name="connsiteY3" fmla="*/ 0 h 183858"/>
                <a:gd name="connsiteX4" fmla="*/ 0 w 274230"/>
                <a:gd name="connsiteY4" fmla="*/ 0 h 183858"/>
                <a:gd name="connsiteX5" fmla="*/ 0 w 274230"/>
                <a:gd name="connsiteY5" fmla="*/ 174510 h 183858"/>
                <a:gd name="connsiteX6" fmla="*/ 109069 w 274230"/>
                <a:gd name="connsiteY6" fmla="*/ 174510 h 183858"/>
                <a:gd name="connsiteX7" fmla="*/ 118418 w 274230"/>
                <a:gd name="connsiteY7" fmla="*/ 183859 h 183858"/>
                <a:gd name="connsiteX8" fmla="*/ 155813 w 274230"/>
                <a:gd name="connsiteY8" fmla="*/ 183859 h 183858"/>
                <a:gd name="connsiteX9" fmla="*/ 165161 w 274230"/>
                <a:gd name="connsiteY9" fmla="*/ 174510 h 183858"/>
                <a:gd name="connsiteX10" fmla="*/ 274230 w 274230"/>
                <a:gd name="connsiteY10" fmla="*/ 174510 h 183858"/>
                <a:gd name="connsiteX11" fmla="*/ 274230 w 274230"/>
                <a:gd name="connsiteY11" fmla="*/ 0 h 183858"/>
                <a:gd name="connsiteX12" fmla="*/ 255533 w 274230"/>
                <a:gd name="connsiteY12" fmla="*/ 0 h 18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30" h="183858">
                  <a:moveTo>
                    <a:pt x="255533" y="0"/>
                  </a:moveTo>
                  <a:lnTo>
                    <a:pt x="255533" y="152696"/>
                  </a:lnTo>
                  <a:lnTo>
                    <a:pt x="18698" y="152696"/>
                  </a:lnTo>
                  <a:lnTo>
                    <a:pt x="18698" y="0"/>
                  </a:lnTo>
                  <a:lnTo>
                    <a:pt x="0" y="0"/>
                  </a:lnTo>
                  <a:lnTo>
                    <a:pt x="0" y="174510"/>
                  </a:lnTo>
                  <a:lnTo>
                    <a:pt x="109069" y="174510"/>
                  </a:lnTo>
                  <a:cubicBezTo>
                    <a:pt x="109069" y="179808"/>
                    <a:pt x="113120" y="183859"/>
                    <a:pt x="118418" y="183859"/>
                  </a:cubicBezTo>
                  <a:lnTo>
                    <a:pt x="155813" y="183859"/>
                  </a:lnTo>
                  <a:cubicBezTo>
                    <a:pt x="161110" y="183859"/>
                    <a:pt x="165161" y="179808"/>
                    <a:pt x="165161" y="174510"/>
                  </a:cubicBezTo>
                  <a:lnTo>
                    <a:pt x="274230" y="174510"/>
                  </a:lnTo>
                  <a:lnTo>
                    <a:pt x="274230" y="0"/>
                  </a:lnTo>
                  <a:lnTo>
                    <a:pt x="255533" y="0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3364FE9-3E39-B4E8-13F1-59DC7EC59FC1}"/>
                </a:ext>
              </a:extLst>
            </p:cNvPr>
            <p:cNvSpPr/>
            <p:nvPr/>
          </p:nvSpPr>
          <p:spPr>
            <a:xfrm>
              <a:off x="1188315" y="1960657"/>
              <a:ext cx="211905" cy="158929"/>
            </a:xfrm>
            <a:custGeom>
              <a:avLst/>
              <a:gdLst>
                <a:gd name="connsiteX0" fmla="*/ 211905 w 211905"/>
                <a:gd name="connsiteY0" fmla="*/ 0 h 158928"/>
                <a:gd name="connsiteX1" fmla="*/ 0 w 211905"/>
                <a:gd name="connsiteY1" fmla="*/ 0 h 158928"/>
                <a:gd name="connsiteX2" fmla="*/ 0 w 211905"/>
                <a:gd name="connsiteY2" fmla="*/ 158929 h 158928"/>
                <a:gd name="connsiteX3" fmla="*/ 211905 w 211905"/>
                <a:gd name="connsiteY3" fmla="*/ 158929 h 158928"/>
                <a:gd name="connsiteX4" fmla="*/ 211905 w 211905"/>
                <a:gd name="connsiteY4" fmla="*/ 0 h 158928"/>
                <a:gd name="connsiteX5" fmla="*/ 18698 w 211905"/>
                <a:gd name="connsiteY5" fmla="*/ 18698 h 158928"/>
                <a:gd name="connsiteX6" fmla="*/ 99720 w 211905"/>
                <a:gd name="connsiteY6" fmla="*/ 18698 h 158928"/>
                <a:gd name="connsiteX7" fmla="*/ 99720 w 211905"/>
                <a:gd name="connsiteY7" fmla="*/ 140231 h 158928"/>
                <a:gd name="connsiteX8" fmla="*/ 18698 w 211905"/>
                <a:gd name="connsiteY8" fmla="*/ 140231 h 158928"/>
                <a:gd name="connsiteX9" fmla="*/ 18698 w 211905"/>
                <a:gd name="connsiteY9" fmla="*/ 18698 h 158928"/>
                <a:gd name="connsiteX10" fmla="*/ 193208 w 211905"/>
                <a:gd name="connsiteY10" fmla="*/ 140231 h 158928"/>
                <a:gd name="connsiteX11" fmla="*/ 112185 w 211905"/>
                <a:gd name="connsiteY11" fmla="*/ 140231 h 158928"/>
                <a:gd name="connsiteX12" fmla="*/ 112185 w 211905"/>
                <a:gd name="connsiteY12" fmla="*/ 18698 h 158928"/>
                <a:gd name="connsiteX13" fmla="*/ 193208 w 211905"/>
                <a:gd name="connsiteY13" fmla="*/ 18698 h 158928"/>
                <a:gd name="connsiteX14" fmla="*/ 193208 w 211905"/>
                <a:gd name="connsiteY14" fmla="*/ 140231 h 15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1905" h="158928">
                  <a:moveTo>
                    <a:pt x="211905" y="0"/>
                  </a:moveTo>
                  <a:lnTo>
                    <a:pt x="0" y="0"/>
                  </a:lnTo>
                  <a:lnTo>
                    <a:pt x="0" y="158929"/>
                  </a:lnTo>
                  <a:lnTo>
                    <a:pt x="211905" y="158929"/>
                  </a:lnTo>
                  <a:lnTo>
                    <a:pt x="211905" y="0"/>
                  </a:lnTo>
                  <a:close/>
                  <a:moveTo>
                    <a:pt x="18698" y="18698"/>
                  </a:moveTo>
                  <a:lnTo>
                    <a:pt x="99720" y="18698"/>
                  </a:lnTo>
                  <a:lnTo>
                    <a:pt x="99720" y="140231"/>
                  </a:lnTo>
                  <a:lnTo>
                    <a:pt x="18698" y="140231"/>
                  </a:lnTo>
                  <a:lnTo>
                    <a:pt x="18698" y="18698"/>
                  </a:lnTo>
                  <a:close/>
                  <a:moveTo>
                    <a:pt x="193208" y="140231"/>
                  </a:moveTo>
                  <a:lnTo>
                    <a:pt x="112185" y="140231"/>
                  </a:lnTo>
                  <a:lnTo>
                    <a:pt x="112185" y="18698"/>
                  </a:lnTo>
                  <a:lnTo>
                    <a:pt x="193208" y="18698"/>
                  </a:lnTo>
                  <a:lnTo>
                    <a:pt x="193208" y="140231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596F88-C3A0-20BC-1520-24603C41BDE2}"/>
                </a:ext>
              </a:extLst>
            </p:cNvPr>
            <p:cNvSpPr/>
            <p:nvPr/>
          </p:nvSpPr>
          <p:spPr>
            <a:xfrm>
              <a:off x="1319197" y="2010517"/>
              <a:ext cx="43628" cy="9349"/>
            </a:xfrm>
            <a:custGeom>
              <a:avLst/>
              <a:gdLst>
                <a:gd name="connsiteX0" fmla="*/ 0 w 43627"/>
                <a:gd name="connsiteY0" fmla="*/ 0 h 9348"/>
                <a:gd name="connsiteX1" fmla="*/ 43628 w 43627"/>
                <a:gd name="connsiteY1" fmla="*/ 0 h 9348"/>
                <a:gd name="connsiteX2" fmla="*/ 43628 w 43627"/>
                <a:gd name="connsiteY2" fmla="*/ 9349 h 9348"/>
                <a:gd name="connsiteX3" fmla="*/ 0 w 43627"/>
                <a:gd name="connsiteY3" fmla="*/ 9349 h 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27" h="9348">
                  <a:moveTo>
                    <a:pt x="0" y="0"/>
                  </a:moveTo>
                  <a:lnTo>
                    <a:pt x="43628" y="0"/>
                  </a:lnTo>
                  <a:lnTo>
                    <a:pt x="43628" y="9349"/>
                  </a:lnTo>
                  <a:lnTo>
                    <a:pt x="0" y="9349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D5237E-7D0B-2449-2C6F-391575AFF5B1}"/>
                </a:ext>
              </a:extLst>
            </p:cNvPr>
            <p:cNvSpPr/>
            <p:nvPr/>
          </p:nvSpPr>
          <p:spPr>
            <a:xfrm>
              <a:off x="1319197" y="2029215"/>
              <a:ext cx="43628" cy="9349"/>
            </a:xfrm>
            <a:custGeom>
              <a:avLst/>
              <a:gdLst>
                <a:gd name="connsiteX0" fmla="*/ 0 w 43627"/>
                <a:gd name="connsiteY0" fmla="*/ 0 h 9348"/>
                <a:gd name="connsiteX1" fmla="*/ 43628 w 43627"/>
                <a:gd name="connsiteY1" fmla="*/ 0 h 9348"/>
                <a:gd name="connsiteX2" fmla="*/ 43628 w 43627"/>
                <a:gd name="connsiteY2" fmla="*/ 9349 h 9348"/>
                <a:gd name="connsiteX3" fmla="*/ 0 w 43627"/>
                <a:gd name="connsiteY3" fmla="*/ 9349 h 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27" h="9348">
                  <a:moveTo>
                    <a:pt x="0" y="0"/>
                  </a:moveTo>
                  <a:lnTo>
                    <a:pt x="43628" y="0"/>
                  </a:lnTo>
                  <a:lnTo>
                    <a:pt x="43628" y="9349"/>
                  </a:lnTo>
                  <a:lnTo>
                    <a:pt x="0" y="9349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5A74192-DE3C-F763-6FC4-1FC570AE7F93}"/>
                </a:ext>
              </a:extLst>
            </p:cNvPr>
            <p:cNvSpPr/>
            <p:nvPr/>
          </p:nvSpPr>
          <p:spPr>
            <a:xfrm>
              <a:off x="1319197" y="2047912"/>
              <a:ext cx="28046" cy="9349"/>
            </a:xfrm>
            <a:custGeom>
              <a:avLst/>
              <a:gdLst>
                <a:gd name="connsiteX0" fmla="*/ 0 w 28046"/>
                <a:gd name="connsiteY0" fmla="*/ 0 h 9348"/>
                <a:gd name="connsiteX1" fmla="*/ 30228 w 28046"/>
                <a:gd name="connsiteY1" fmla="*/ 0 h 9348"/>
                <a:gd name="connsiteX2" fmla="*/ 30228 w 28046"/>
                <a:gd name="connsiteY2" fmla="*/ 9349 h 9348"/>
                <a:gd name="connsiteX3" fmla="*/ 0 w 28046"/>
                <a:gd name="connsiteY3" fmla="*/ 9349 h 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46" h="9348">
                  <a:moveTo>
                    <a:pt x="0" y="0"/>
                  </a:moveTo>
                  <a:lnTo>
                    <a:pt x="30228" y="0"/>
                  </a:lnTo>
                  <a:lnTo>
                    <a:pt x="30228" y="9349"/>
                  </a:lnTo>
                  <a:lnTo>
                    <a:pt x="0" y="9349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14BFF39A-615B-5BCB-DC54-27BE90880CD4}"/>
              </a:ext>
            </a:extLst>
          </p:cNvPr>
          <p:cNvSpPr/>
          <p:nvPr/>
        </p:nvSpPr>
        <p:spPr>
          <a:xfrm rot="16200000">
            <a:off x="7513196" y="2996213"/>
            <a:ext cx="289801" cy="289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88A366CB-C0F9-459F-E8F6-BEF552499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307655"/>
              </p:ext>
            </p:extLst>
          </p:nvPr>
        </p:nvGraphicFramePr>
        <p:xfrm>
          <a:off x="1051721" y="1535359"/>
          <a:ext cx="5666578" cy="510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32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9" grpId="0"/>
      <p:bldP spid="33" grpId="0" animBg="1"/>
      <p:bldP spid="38" grpId="0"/>
      <p:bldP spid="39" grpId="0"/>
      <p:bldP spid="69" grpId="0"/>
      <p:bldP spid="70" grpId="0"/>
      <p:bldP spid="16" grpId="0" animBg="1"/>
      <p:bldP spid="17" grpId="0"/>
      <p:bldP spid="18" grpId="0"/>
      <p:bldP spid="19" grpId="0" animBg="1"/>
      <p:bldP spid="20" grpId="0"/>
      <p:bldP spid="21" grpId="0"/>
      <p:bldP spid="29" grpId="0" animBg="1"/>
      <p:bldGraphic spid="3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818F53-7502-46F3-91AE-5E754E3F22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Key Players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C0960D9-A7FF-4046-AE8A-A326FBF8ED92}"/>
              </a:ext>
            </a:extLst>
          </p:cNvPr>
          <p:cNvSpPr/>
          <p:nvPr/>
        </p:nvSpPr>
        <p:spPr>
          <a:xfrm>
            <a:off x="2" y="0"/>
            <a:ext cx="733424" cy="775060"/>
          </a:xfrm>
          <a:custGeom>
            <a:avLst/>
            <a:gdLst>
              <a:gd name="connsiteX0" fmla="*/ 0 w 4154887"/>
              <a:gd name="connsiteY0" fmla="*/ 0 h 4390758"/>
              <a:gd name="connsiteX1" fmla="*/ 3547311 w 4154887"/>
              <a:gd name="connsiteY1" fmla="*/ 0 h 4390758"/>
              <a:gd name="connsiteX2" fmla="*/ 3695655 w 4154887"/>
              <a:gd name="connsiteY2" fmla="*/ 198378 h 4390758"/>
              <a:gd name="connsiteX3" fmla="*/ 4154887 w 4154887"/>
              <a:gd name="connsiteY3" fmla="*/ 1701800 h 4390758"/>
              <a:gd name="connsiteX4" fmla="*/ 1465929 w 4154887"/>
              <a:gd name="connsiteY4" fmla="*/ 4390758 h 4390758"/>
              <a:gd name="connsiteX5" fmla="*/ 184212 w 4154887"/>
              <a:gd name="connsiteY5" fmla="*/ 4066215 h 4390758"/>
              <a:gd name="connsiteX6" fmla="*/ 0 w 4154887"/>
              <a:gd name="connsiteY6" fmla="*/ 3954304 h 4390758"/>
              <a:gd name="connsiteX7" fmla="*/ 0 w 4154887"/>
              <a:gd name="connsiteY7" fmla="*/ 0 h 439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887" h="4390758">
                <a:moveTo>
                  <a:pt x="0" y="0"/>
                </a:moveTo>
                <a:lnTo>
                  <a:pt x="3547311" y="0"/>
                </a:lnTo>
                <a:lnTo>
                  <a:pt x="3695655" y="198378"/>
                </a:lnTo>
                <a:cubicBezTo>
                  <a:pt x="3985590" y="627539"/>
                  <a:pt x="4154887" y="1144899"/>
                  <a:pt x="4154887" y="1701800"/>
                </a:cubicBezTo>
                <a:cubicBezTo>
                  <a:pt x="4154887" y="3186870"/>
                  <a:pt x="2950999" y="4390758"/>
                  <a:pt x="1465929" y="4390758"/>
                </a:cubicBezTo>
                <a:cubicBezTo>
                  <a:pt x="1001845" y="4390758"/>
                  <a:pt x="565219" y="4273191"/>
                  <a:pt x="184212" y="4066215"/>
                </a:cubicBezTo>
                <a:lnTo>
                  <a:pt x="0" y="3954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816587-1BA6-4931-83A9-62B0B8947107}"/>
              </a:ext>
            </a:extLst>
          </p:cNvPr>
          <p:cNvGrpSpPr/>
          <p:nvPr/>
        </p:nvGrpSpPr>
        <p:grpSpPr>
          <a:xfrm>
            <a:off x="10640218" y="6244441"/>
            <a:ext cx="697704" cy="247649"/>
            <a:chOff x="2097881" y="6281738"/>
            <a:chExt cx="697704" cy="2476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FA1073-A997-4E3E-AFFB-A20D3B223E04}"/>
                </a:ext>
              </a:extLst>
            </p:cNvPr>
            <p:cNvSpPr/>
            <p:nvPr/>
          </p:nvSpPr>
          <p:spPr>
            <a:xfrm>
              <a:off x="2097881" y="6281738"/>
              <a:ext cx="119062" cy="119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05BBA8-DEBB-4911-8F98-774596A1ECA1}"/>
                </a:ext>
              </a:extLst>
            </p:cNvPr>
            <p:cNvSpPr/>
            <p:nvPr/>
          </p:nvSpPr>
          <p:spPr>
            <a:xfrm>
              <a:off x="2295524" y="6410325"/>
              <a:ext cx="119062" cy="119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6D71D6-2AA3-4B00-B1AD-F0B1B15EBF2D}"/>
                </a:ext>
              </a:extLst>
            </p:cNvPr>
            <p:cNvSpPr/>
            <p:nvPr/>
          </p:nvSpPr>
          <p:spPr>
            <a:xfrm>
              <a:off x="2478880" y="6281738"/>
              <a:ext cx="119062" cy="1190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AC08CF-BECC-4092-92B4-193D3E0730FD}"/>
                </a:ext>
              </a:extLst>
            </p:cNvPr>
            <p:cNvSpPr/>
            <p:nvPr/>
          </p:nvSpPr>
          <p:spPr>
            <a:xfrm>
              <a:off x="2676523" y="6410325"/>
              <a:ext cx="119062" cy="1190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44F4F8-4661-4FA6-B803-589957434E20}"/>
              </a:ext>
            </a:extLst>
          </p:cNvPr>
          <p:cNvSpPr txBox="1"/>
          <p:nvPr/>
        </p:nvSpPr>
        <p:spPr>
          <a:xfrm>
            <a:off x="11381960" y="6184313"/>
            <a:ext cx="48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400" b="1" smtClean="0">
                <a:solidFill>
                  <a:schemeClr val="accent1"/>
                </a:solidFill>
                <a:latin typeface="+mj-lt"/>
              </a:rPr>
              <a:pPr algn="ctr"/>
              <a:t>8</a:t>
            </a:fld>
            <a:endParaRPr lang="en-US" sz="14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Freeform 30">
            <a:extLst>
              <a:ext uri="{FF2B5EF4-FFF2-40B4-BE49-F238E27FC236}">
                <a16:creationId xmlns:a16="http://schemas.microsoft.com/office/drawing/2014/main" id="{8E9D2DB4-607B-40BA-96FF-E3A40923B489}"/>
              </a:ext>
            </a:extLst>
          </p:cNvPr>
          <p:cNvSpPr>
            <a:spLocks/>
          </p:cNvSpPr>
          <p:nvPr/>
        </p:nvSpPr>
        <p:spPr bwMode="auto">
          <a:xfrm>
            <a:off x="9814598" y="2848572"/>
            <a:ext cx="1883967" cy="1727888"/>
          </a:xfrm>
          <a:custGeom>
            <a:avLst/>
            <a:gdLst>
              <a:gd name="T0" fmla="*/ 1017 w 1100"/>
              <a:gd name="T1" fmla="*/ 120 h 1010"/>
              <a:gd name="T2" fmla="*/ 766 w 1100"/>
              <a:gd name="T3" fmla="*/ 80 h 1010"/>
              <a:gd name="T4" fmla="*/ 773 w 1100"/>
              <a:gd name="T5" fmla="*/ 141 h 1010"/>
              <a:gd name="T6" fmla="*/ 637 w 1100"/>
              <a:gd name="T7" fmla="*/ 240 h 1010"/>
              <a:gd name="T8" fmla="*/ 538 w 1100"/>
              <a:gd name="T9" fmla="*/ 104 h 1010"/>
              <a:gd name="T10" fmla="*/ 563 w 1100"/>
              <a:gd name="T11" fmla="*/ 47 h 1010"/>
              <a:gd name="T12" fmla="*/ 313 w 1100"/>
              <a:gd name="T13" fmla="*/ 8 h 1010"/>
              <a:gd name="T14" fmla="*/ 210 w 1100"/>
              <a:gd name="T15" fmla="*/ 83 h 1010"/>
              <a:gd name="T16" fmla="*/ 169 w 1100"/>
              <a:gd name="T17" fmla="*/ 341 h 1010"/>
              <a:gd name="T18" fmla="*/ 128 w 1100"/>
              <a:gd name="T19" fmla="*/ 325 h 1010"/>
              <a:gd name="T20" fmla="*/ 9 w 1100"/>
              <a:gd name="T21" fmla="*/ 411 h 1010"/>
              <a:gd name="T22" fmla="*/ 95 w 1100"/>
              <a:gd name="T23" fmla="*/ 530 h 1010"/>
              <a:gd name="T24" fmla="*/ 139 w 1100"/>
              <a:gd name="T25" fmla="*/ 528 h 1010"/>
              <a:gd name="T26" fmla="*/ 98 w 1100"/>
              <a:gd name="T27" fmla="*/ 786 h 1010"/>
              <a:gd name="T28" fmla="*/ 173 w 1100"/>
              <a:gd name="T29" fmla="*/ 890 h 1010"/>
              <a:gd name="T30" fmla="*/ 877 w 1100"/>
              <a:gd name="T31" fmla="*/ 1002 h 1010"/>
              <a:gd name="T32" fmla="*/ 980 w 1100"/>
              <a:gd name="T33" fmla="*/ 927 h 1010"/>
              <a:gd name="T34" fmla="*/ 1092 w 1100"/>
              <a:gd name="T35" fmla="*/ 223 h 1010"/>
              <a:gd name="T36" fmla="*/ 1017 w 1100"/>
              <a:gd name="T37" fmla="*/ 12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0" h="1010">
                <a:moveTo>
                  <a:pt x="1017" y="120"/>
                </a:moveTo>
                <a:cubicBezTo>
                  <a:pt x="766" y="80"/>
                  <a:pt x="766" y="80"/>
                  <a:pt x="766" y="80"/>
                </a:cubicBezTo>
                <a:cubicBezTo>
                  <a:pt x="774" y="99"/>
                  <a:pt x="776" y="120"/>
                  <a:pt x="773" y="141"/>
                </a:cubicBezTo>
                <a:cubicBezTo>
                  <a:pt x="763" y="206"/>
                  <a:pt x="702" y="251"/>
                  <a:pt x="637" y="240"/>
                </a:cubicBezTo>
                <a:cubicBezTo>
                  <a:pt x="572" y="230"/>
                  <a:pt x="527" y="169"/>
                  <a:pt x="538" y="104"/>
                </a:cubicBezTo>
                <a:cubicBezTo>
                  <a:pt x="541" y="82"/>
                  <a:pt x="550" y="63"/>
                  <a:pt x="563" y="47"/>
                </a:cubicBezTo>
                <a:cubicBezTo>
                  <a:pt x="313" y="8"/>
                  <a:pt x="313" y="8"/>
                  <a:pt x="313" y="8"/>
                </a:cubicBezTo>
                <a:cubicBezTo>
                  <a:pt x="264" y="0"/>
                  <a:pt x="218" y="33"/>
                  <a:pt x="210" y="83"/>
                </a:cubicBezTo>
                <a:cubicBezTo>
                  <a:pt x="169" y="341"/>
                  <a:pt x="169" y="341"/>
                  <a:pt x="169" y="341"/>
                </a:cubicBezTo>
                <a:cubicBezTo>
                  <a:pt x="157" y="333"/>
                  <a:pt x="143" y="328"/>
                  <a:pt x="128" y="325"/>
                </a:cubicBezTo>
                <a:cubicBezTo>
                  <a:pt x="71" y="316"/>
                  <a:pt x="18" y="355"/>
                  <a:pt x="9" y="411"/>
                </a:cubicBezTo>
                <a:cubicBezTo>
                  <a:pt x="0" y="468"/>
                  <a:pt x="38" y="521"/>
                  <a:pt x="95" y="530"/>
                </a:cubicBezTo>
                <a:cubicBezTo>
                  <a:pt x="110" y="533"/>
                  <a:pt x="125" y="531"/>
                  <a:pt x="139" y="528"/>
                </a:cubicBezTo>
                <a:cubicBezTo>
                  <a:pt x="98" y="786"/>
                  <a:pt x="98" y="786"/>
                  <a:pt x="98" y="786"/>
                </a:cubicBezTo>
                <a:cubicBezTo>
                  <a:pt x="90" y="836"/>
                  <a:pt x="124" y="882"/>
                  <a:pt x="173" y="890"/>
                </a:cubicBezTo>
                <a:cubicBezTo>
                  <a:pt x="877" y="1002"/>
                  <a:pt x="877" y="1002"/>
                  <a:pt x="877" y="1002"/>
                </a:cubicBezTo>
                <a:cubicBezTo>
                  <a:pt x="926" y="1010"/>
                  <a:pt x="972" y="976"/>
                  <a:pt x="980" y="927"/>
                </a:cubicBezTo>
                <a:cubicBezTo>
                  <a:pt x="1092" y="223"/>
                  <a:pt x="1092" y="223"/>
                  <a:pt x="1092" y="223"/>
                </a:cubicBezTo>
                <a:cubicBezTo>
                  <a:pt x="1100" y="174"/>
                  <a:pt x="1066" y="128"/>
                  <a:pt x="1017" y="120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8">
            <a:extLst>
              <a:ext uri="{FF2B5EF4-FFF2-40B4-BE49-F238E27FC236}">
                <a16:creationId xmlns:a16="http://schemas.microsoft.com/office/drawing/2014/main" id="{196E875C-B135-4B46-9754-562FF046D051}"/>
              </a:ext>
            </a:extLst>
          </p:cNvPr>
          <p:cNvSpPr>
            <a:spLocks/>
          </p:cNvSpPr>
          <p:nvPr/>
        </p:nvSpPr>
        <p:spPr bwMode="auto">
          <a:xfrm>
            <a:off x="9976186" y="916980"/>
            <a:ext cx="1531412" cy="1806845"/>
          </a:xfrm>
          <a:custGeom>
            <a:avLst/>
            <a:gdLst>
              <a:gd name="T0" fmla="*/ 803 w 894"/>
              <a:gd name="T1" fmla="*/ 0 h 1056"/>
              <a:gd name="T2" fmla="*/ 91 w 894"/>
              <a:gd name="T3" fmla="*/ 0 h 1056"/>
              <a:gd name="T4" fmla="*/ 0 w 894"/>
              <a:gd name="T5" fmla="*/ 90 h 1056"/>
              <a:gd name="T6" fmla="*/ 0 w 894"/>
              <a:gd name="T7" fmla="*/ 346 h 1056"/>
              <a:gd name="T8" fmla="*/ 61 w 894"/>
              <a:gd name="T9" fmla="*/ 329 h 1056"/>
              <a:gd name="T10" fmla="*/ 178 w 894"/>
              <a:gd name="T11" fmla="*/ 446 h 1056"/>
              <a:gd name="T12" fmla="*/ 61 w 894"/>
              <a:gd name="T13" fmla="*/ 564 h 1056"/>
              <a:gd name="T14" fmla="*/ 0 w 894"/>
              <a:gd name="T15" fmla="*/ 547 h 1056"/>
              <a:gd name="T16" fmla="*/ 0 w 894"/>
              <a:gd name="T17" fmla="*/ 803 h 1056"/>
              <a:gd name="T18" fmla="*/ 91 w 894"/>
              <a:gd name="T19" fmla="*/ 893 h 1056"/>
              <a:gd name="T20" fmla="*/ 362 w 894"/>
              <a:gd name="T21" fmla="*/ 893 h 1056"/>
              <a:gd name="T22" fmla="*/ 343 w 894"/>
              <a:gd name="T23" fmla="*/ 953 h 1056"/>
              <a:gd name="T24" fmla="*/ 446 w 894"/>
              <a:gd name="T25" fmla="*/ 1056 h 1056"/>
              <a:gd name="T26" fmla="*/ 550 w 894"/>
              <a:gd name="T27" fmla="*/ 953 h 1056"/>
              <a:gd name="T28" fmla="*/ 531 w 894"/>
              <a:gd name="T29" fmla="*/ 893 h 1056"/>
              <a:gd name="T30" fmla="*/ 803 w 894"/>
              <a:gd name="T31" fmla="*/ 893 h 1056"/>
              <a:gd name="T32" fmla="*/ 894 w 894"/>
              <a:gd name="T33" fmla="*/ 803 h 1056"/>
              <a:gd name="T34" fmla="*/ 894 w 894"/>
              <a:gd name="T35" fmla="*/ 90 h 1056"/>
              <a:gd name="T36" fmla="*/ 803 w 894"/>
              <a:gd name="T3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94" h="1056">
                <a:moveTo>
                  <a:pt x="803" y="0"/>
                </a:moveTo>
                <a:cubicBezTo>
                  <a:pt x="91" y="0"/>
                  <a:pt x="91" y="0"/>
                  <a:pt x="91" y="0"/>
                </a:cubicBezTo>
                <a:cubicBezTo>
                  <a:pt x="41" y="0"/>
                  <a:pt x="0" y="40"/>
                  <a:pt x="0" y="90"/>
                </a:cubicBezTo>
                <a:cubicBezTo>
                  <a:pt x="0" y="346"/>
                  <a:pt x="0" y="346"/>
                  <a:pt x="0" y="346"/>
                </a:cubicBezTo>
                <a:cubicBezTo>
                  <a:pt x="18" y="335"/>
                  <a:pt x="39" y="329"/>
                  <a:pt x="61" y="329"/>
                </a:cubicBezTo>
                <a:cubicBezTo>
                  <a:pt x="126" y="329"/>
                  <a:pt x="178" y="382"/>
                  <a:pt x="178" y="446"/>
                </a:cubicBezTo>
                <a:cubicBezTo>
                  <a:pt x="178" y="511"/>
                  <a:pt x="126" y="564"/>
                  <a:pt x="61" y="564"/>
                </a:cubicBezTo>
                <a:cubicBezTo>
                  <a:pt x="39" y="564"/>
                  <a:pt x="18" y="558"/>
                  <a:pt x="0" y="547"/>
                </a:cubicBezTo>
                <a:cubicBezTo>
                  <a:pt x="0" y="803"/>
                  <a:pt x="0" y="803"/>
                  <a:pt x="0" y="803"/>
                </a:cubicBezTo>
                <a:cubicBezTo>
                  <a:pt x="0" y="853"/>
                  <a:pt x="41" y="893"/>
                  <a:pt x="91" y="893"/>
                </a:cubicBezTo>
                <a:cubicBezTo>
                  <a:pt x="362" y="893"/>
                  <a:pt x="362" y="893"/>
                  <a:pt x="362" y="893"/>
                </a:cubicBezTo>
                <a:cubicBezTo>
                  <a:pt x="350" y="910"/>
                  <a:pt x="343" y="931"/>
                  <a:pt x="343" y="953"/>
                </a:cubicBezTo>
                <a:cubicBezTo>
                  <a:pt x="343" y="1010"/>
                  <a:pt x="389" y="1056"/>
                  <a:pt x="446" y="1056"/>
                </a:cubicBezTo>
                <a:cubicBezTo>
                  <a:pt x="504" y="1056"/>
                  <a:pt x="550" y="1010"/>
                  <a:pt x="550" y="953"/>
                </a:cubicBezTo>
                <a:cubicBezTo>
                  <a:pt x="550" y="931"/>
                  <a:pt x="543" y="910"/>
                  <a:pt x="531" y="893"/>
                </a:cubicBezTo>
                <a:cubicBezTo>
                  <a:pt x="803" y="893"/>
                  <a:pt x="803" y="893"/>
                  <a:pt x="803" y="893"/>
                </a:cubicBezTo>
                <a:cubicBezTo>
                  <a:pt x="853" y="893"/>
                  <a:pt x="894" y="853"/>
                  <a:pt x="894" y="803"/>
                </a:cubicBezTo>
                <a:cubicBezTo>
                  <a:pt x="894" y="90"/>
                  <a:pt x="894" y="90"/>
                  <a:pt x="894" y="90"/>
                </a:cubicBezTo>
                <a:cubicBezTo>
                  <a:pt x="894" y="40"/>
                  <a:pt x="853" y="0"/>
                  <a:pt x="8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9">
            <a:extLst>
              <a:ext uri="{FF2B5EF4-FFF2-40B4-BE49-F238E27FC236}">
                <a16:creationId xmlns:a16="http://schemas.microsoft.com/office/drawing/2014/main" id="{D92CFBDE-C393-4376-BA69-E88410AA9B6E}"/>
              </a:ext>
            </a:extLst>
          </p:cNvPr>
          <p:cNvSpPr>
            <a:spLocks/>
          </p:cNvSpPr>
          <p:nvPr/>
        </p:nvSpPr>
        <p:spPr bwMode="auto">
          <a:xfrm>
            <a:off x="8108798" y="2639245"/>
            <a:ext cx="1658112" cy="1876622"/>
          </a:xfrm>
          <a:custGeom>
            <a:avLst/>
            <a:gdLst>
              <a:gd name="T0" fmla="*/ 877 w 968"/>
              <a:gd name="T1" fmla="*/ 459 h 1098"/>
              <a:gd name="T2" fmla="*/ 918 w 968"/>
              <a:gd name="T3" fmla="*/ 462 h 1098"/>
              <a:gd name="T4" fmla="*/ 894 w 968"/>
              <a:gd name="T5" fmla="*/ 216 h 1098"/>
              <a:gd name="T6" fmla="*/ 795 w 968"/>
              <a:gd name="T7" fmla="*/ 135 h 1098"/>
              <a:gd name="T8" fmla="*/ 524 w 968"/>
              <a:gd name="T9" fmla="*/ 162 h 1098"/>
              <a:gd name="T10" fmla="*/ 538 w 968"/>
              <a:gd name="T11" fmla="*/ 99 h 1098"/>
              <a:gd name="T12" fmla="*/ 425 w 968"/>
              <a:gd name="T13" fmla="*/ 6 h 1098"/>
              <a:gd name="T14" fmla="*/ 332 w 968"/>
              <a:gd name="T15" fmla="*/ 119 h 1098"/>
              <a:gd name="T16" fmla="*/ 358 w 968"/>
              <a:gd name="T17" fmla="*/ 178 h 1098"/>
              <a:gd name="T18" fmla="*/ 86 w 968"/>
              <a:gd name="T19" fmla="*/ 205 h 1098"/>
              <a:gd name="T20" fmla="*/ 5 w 968"/>
              <a:gd name="T21" fmla="*/ 303 h 1098"/>
              <a:gd name="T22" fmla="*/ 75 w 968"/>
              <a:gd name="T23" fmla="*/ 1012 h 1098"/>
              <a:gd name="T24" fmla="*/ 173 w 968"/>
              <a:gd name="T25" fmla="*/ 1093 h 1098"/>
              <a:gd name="T26" fmla="*/ 882 w 968"/>
              <a:gd name="T27" fmla="*/ 1024 h 1098"/>
              <a:gd name="T28" fmla="*/ 964 w 968"/>
              <a:gd name="T29" fmla="*/ 925 h 1098"/>
              <a:gd name="T30" fmla="*/ 939 w 968"/>
              <a:gd name="T31" fmla="*/ 679 h 1098"/>
              <a:gd name="T32" fmla="*/ 899 w 968"/>
              <a:gd name="T33" fmla="*/ 691 h 1098"/>
              <a:gd name="T34" fmla="*/ 772 w 968"/>
              <a:gd name="T35" fmla="*/ 586 h 1098"/>
              <a:gd name="T36" fmla="*/ 877 w 968"/>
              <a:gd name="T37" fmla="*/ 459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8" h="1098">
                <a:moveTo>
                  <a:pt x="877" y="459"/>
                </a:moveTo>
                <a:cubicBezTo>
                  <a:pt x="891" y="457"/>
                  <a:pt x="905" y="459"/>
                  <a:pt x="918" y="462"/>
                </a:cubicBezTo>
                <a:cubicBezTo>
                  <a:pt x="894" y="216"/>
                  <a:pt x="894" y="216"/>
                  <a:pt x="894" y="216"/>
                </a:cubicBezTo>
                <a:cubicBezTo>
                  <a:pt x="889" y="166"/>
                  <a:pt x="845" y="130"/>
                  <a:pt x="795" y="135"/>
                </a:cubicBezTo>
                <a:cubicBezTo>
                  <a:pt x="524" y="162"/>
                  <a:pt x="524" y="162"/>
                  <a:pt x="524" y="162"/>
                </a:cubicBezTo>
                <a:cubicBezTo>
                  <a:pt x="535" y="143"/>
                  <a:pt x="540" y="121"/>
                  <a:pt x="538" y="99"/>
                </a:cubicBezTo>
                <a:cubicBezTo>
                  <a:pt x="532" y="42"/>
                  <a:pt x="482" y="0"/>
                  <a:pt x="425" y="6"/>
                </a:cubicBezTo>
                <a:cubicBezTo>
                  <a:pt x="368" y="11"/>
                  <a:pt x="326" y="62"/>
                  <a:pt x="332" y="119"/>
                </a:cubicBezTo>
                <a:cubicBezTo>
                  <a:pt x="334" y="142"/>
                  <a:pt x="343" y="162"/>
                  <a:pt x="358" y="178"/>
                </a:cubicBezTo>
                <a:cubicBezTo>
                  <a:pt x="86" y="205"/>
                  <a:pt x="86" y="205"/>
                  <a:pt x="86" y="205"/>
                </a:cubicBezTo>
                <a:cubicBezTo>
                  <a:pt x="37" y="209"/>
                  <a:pt x="0" y="254"/>
                  <a:pt x="5" y="303"/>
                </a:cubicBezTo>
                <a:cubicBezTo>
                  <a:pt x="75" y="1012"/>
                  <a:pt x="75" y="1012"/>
                  <a:pt x="75" y="1012"/>
                </a:cubicBezTo>
                <a:cubicBezTo>
                  <a:pt x="80" y="1062"/>
                  <a:pt x="124" y="1098"/>
                  <a:pt x="173" y="1093"/>
                </a:cubicBezTo>
                <a:cubicBezTo>
                  <a:pt x="882" y="1024"/>
                  <a:pt x="882" y="1024"/>
                  <a:pt x="882" y="1024"/>
                </a:cubicBezTo>
                <a:cubicBezTo>
                  <a:pt x="932" y="1019"/>
                  <a:pt x="968" y="975"/>
                  <a:pt x="964" y="925"/>
                </a:cubicBezTo>
                <a:cubicBezTo>
                  <a:pt x="939" y="679"/>
                  <a:pt x="939" y="679"/>
                  <a:pt x="939" y="679"/>
                </a:cubicBezTo>
                <a:cubicBezTo>
                  <a:pt x="927" y="685"/>
                  <a:pt x="914" y="689"/>
                  <a:pt x="899" y="691"/>
                </a:cubicBezTo>
                <a:cubicBezTo>
                  <a:pt x="835" y="697"/>
                  <a:pt x="778" y="650"/>
                  <a:pt x="772" y="586"/>
                </a:cubicBezTo>
                <a:cubicBezTo>
                  <a:pt x="766" y="522"/>
                  <a:pt x="813" y="465"/>
                  <a:pt x="877" y="4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55992DE5-9710-45B5-BC72-416418A9D002}"/>
              </a:ext>
            </a:extLst>
          </p:cNvPr>
          <p:cNvSpPr>
            <a:spLocks/>
          </p:cNvSpPr>
          <p:nvPr/>
        </p:nvSpPr>
        <p:spPr bwMode="auto">
          <a:xfrm>
            <a:off x="8049986" y="665417"/>
            <a:ext cx="1926201" cy="1746251"/>
          </a:xfrm>
          <a:custGeom>
            <a:avLst/>
            <a:gdLst>
              <a:gd name="T0" fmla="*/ 1030 w 1124"/>
              <a:gd name="T1" fmla="*/ 499 h 1022"/>
              <a:gd name="T2" fmla="*/ 965 w 1124"/>
              <a:gd name="T3" fmla="*/ 508 h 1022"/>
              <a:gd name="T4" fmla="*/ 1013 w 1124"/>
              <a:gd name="T5" fmla="*/ 239 h 1022"/>
              <a:gd name="T6" fmla="*/ 940 w 1124"/>
              <a:gd name="T7" fmla="*/ 134 h 1022"/>
              <a:gd name="T8" fmla="*/ 238 w 1124"/>
              <a:gd name="T9" fmla="*/ 9 h 1022"/>
              <a:gd name="T10" fmla="*/ 134 w 1124"/>
              <a:gd name="T11" fmla="*/ 82 h 1022"/>
              <a:gd name="T12" fmla="*/ 9 w 1124"/>
              <a:gd name="T13" fmla="*/ 784 h 1022"/>
              <a:gd name="T14" fmla="*/ 82 w 1124"/>
              <a:gd name="T15" fmla="*/ 889 h 1022"/>
              <a:gd name="T16" fmla="*/ 341 w 1124"/>
              <a:gd name="T17" fmla="*/ 935 h 1022"/>
              <a:gd name="T18" fmla="*/ 333 w 1124"/>
              <a:gd name="T19" fmla="*/ 871 h 1022"/>
              <a:gd name="T20" fmla="*/ 463 w 1124"/>
              <a:gd name="T21" fmla="*/ 781 h 1022"/>
              <a:gd name="T22" fmla="*/ 553 w 1124"/>
              <a:gd name="T23" fmla="*/ 910 h 1022"/>
              <a:gd name="T24" fmla="*/ 524 w 1124"/>
              <a:gd name="T25" fmla="*/ 967 h 1022"/>
              <a:gd name="T26" fmla="*/ 783 w 1124"/>
              <a:gd name="T27" fmla="*/ 1014 h 1022"/>
              <a:gd name="T28" fmla="*/ 888 w 1124"/>
              <a:gd name="T29" fmla="*/ 940 h 1022"/>
              <a:gd name="T30" fmla="*/ 936 w 1124"/>
              <a:gd name="T31" fmla="*/ 671 h 1022"/>
              <a:gd name="T32" fmla="*/ 994 w 1124"/>
              <a:gd name="T33" fmla="*/ 703 h 1022"/>
              <a:gd name="T34" fmla="*/ 1114 w 1124"/>
              <a:gd name="T35" fmla="*/ 619 h 1022"/>
              <a:gd name="T36" fmla="*/ 1030 w 1124"/>
              <a:gd name="T37" fmla="*/ 499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24" h="1022">
                <a:moveTo>
                  <a:pt x="1030" y="499"/>
                </a:moveTo>
                <a:cubicBezTo>
                  <a:pt x="1007" y="494"/>
                  <a:pt x="984" y="498"/>
                  <a:pt x="965" y="508"/>
                </a:cubicBezTo>
                <a:cubicBezTo>
                  <a:pt x="1013" y="239"/>
                  <a:pt x="1013" y="239"/>
                  <a:pt x="1013" y="239"/>
                </a:cubicBezTo>
                <a:cubicBezTo>
                  <a:pt x="1022" y="190"/>
                  <a:pt x="989" y="143"/>
                  <a:pt x="940" y="134"/>
                </a:cubicBezTo>
                <a:cubicBezTo>
                  <a:pt x="238" y="9"/>
                  <a:pt x="238" y="9"/>
                  <a:pt x="238" y="9"/>
                </a:cubicBezTo>
                <a:cubicBezTo>
                  <a:pt x="189" y="0"/>
                  <a:pt x="142" y="33"/>
                  <a:pt x="134" y="82"/>
                </a:cubicBezTo>
                <a:cubicBezTo>
                  <a:pt x="9" y="784"/>
                  <a:pt x="9" y="784"/>
                  <a:pt x="9" y="784"/>
                </a:cubicBezTo>
                <a:cubicBezTo>
                  <a:pt x="0" y="833"/>
                  <a:pt x="33" y="880"/>
                  <a:pt x="82" y="889"/>
                </a:cubicBezTo>
                <a:cubicBezTo>
                  <a:pt x="341" y="935"/>
                  <a:pt x="341" y="935"/>
                  <a:pt x="341" y="935"/>
                </a:cubicBezTo>
                <a:cubicBezTo>
                  <a:pt x="332" y="915"/>
                  <a:pt x="329" y="893"/>
                  <a:pt x="333" y="871"/>
                </a:cubicBezTo>
                <a:cubicBezTo>
                  <a:pt x="344" y="810"/>
                  <a:pt x="402" y="770"/>
                  <a:pt x="463" y="781"/>
                </a:cubicBezTo>
                <a:cubicBezTo>
                  <a:pt x="523" y="792"/>
                  <a:pt x="564" y="850"/>
                  <a:pt x="553" y="910"/>
                </a:cubicBezTo>
                <a:cubicBezTo>
                  <a:pt x="549" y="933"/>
                  <a:pt x="539" y="952"/>
                  <a:pt x="524" y="967"/>
                </a:cubicBezTo>
                <a:cubicBezTo>
                  <a:pt x="783" y="1014"/>
                  <a:pt x="783" y="1014"/>
                  <a:pt x="783" y="1014"/>
                </a:cubicBezTo>
                <a:cubicBezTo>
                  <a:pt x="832" y="1022"/>
                  <a:pt x="879" y="990"/>
                  <a:pt x="888" y="940"/>
                </a:cubicBezTo>
                <a:cubicBezTo>
                  <a:pt x="936" y="671"/>
                  <a:pt x="936" y="671"/>
                  <a:pt x="936" y="671"/>
                </a:cubicBezTo>
                <a:cubicBezTo>
                  <a:pt x="951" y="687"/>
                  <a:pt x="971" y="699"/>
                  <a:pt x="994" y="703"/>
                </a:cubicBezTo>
                <a:cubicBezTo>
                  <a:pt x="1050" y="713"/>
                  <a:pt x="1104" y="675"/>
                  <a:pt x="1114" y="619"/>
                </a:cubicBezTo>
                <a:cubicBezTo>
                  <a:pt x="1124" y="563"/>
                  <a:pt x="1087" y="509"/>
                  <a:pt x="1030" y="4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9B2989-98AF-42A0-9997-36D8D74D91DC}"/>
              </a:ext>
            </a:extLst>
          </p:cNvPr>
          <p:cNvCxnSpPr>
            <a:cxnSpLocks/>
          </p:cNvCxnSpPr>
          <p:nvPr/>
        </p:nvCxnSpPr>
        <p:spPr>
          <a:xfrm>
            <a:off x="1503969" y="2643152"/>
            <a:ext cx="0" cy="2843248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53FF1FD-42AB-4AF9-873A-654CF342A190}"/>
              </a:ext>
            </a:extLst>
          </p:cNvPr>
          <p:cNvSpPr/>
          <p:nvPr/>
        </p:nvSpPr>
        <p:spPr>
          <a:xfrm rot="5400000">
            <a:off x="1371908" y="2492159"/>
            <a:ext cx="264122" cy="2641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A76631-D89F-4527-88C6-109945FE9440}"/>
              </a:ext>
            </a:extLst>
          </p:cNvPr>
          <p:cNvSpPr/>
          <p:nvPr/>
        </p:nvSpPr>
        <p:spPr>
          <a:xfrm rot="5400000">
            <a:off x="1371908" y="3448104"/>
            <a:ext cx="264122" cy="2641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2911239-B1F1-493C-946C-84A2B86C99AD}"/>
              </a:ext>
            </a:extLst>
          </p:cNvPr>
          <p:cNvSpPr/>
          <p:nvPr/>
        </p:nvSpPr>
        <p:spPr>
          <a:xfrm rot="5400000">
            <a:off x="1371908" y="4404049"/>
            <a:ext cx="264122" cy="2641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E0AC4B-740F-4764-8B52-5C9E142010AD}"/>
              </a:ext>
            </a:extLst>
          </p:cNvPr>
          <p:cNvSpPr/>
          <p:nvPr/>
        </p:nvSpPr>
        <p:spPr>
          <a:xfrm rot="5400000">
            <a:off x="1371908" y="5354322"/>
            <a:ext cx="264122" cy="2641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6AA9C7-D501-4F6A-BB88-26D5D6AB6FF6}"/>
              </a:ext>
            </a:extLst>
          </p:cNvPr>
          <p:cNvSpPr txBox="1"/>
          <p:nvPr/>
        </p:nvSpPr>
        <p:spPr>
          <a:xfrm>
            <a:off x="1768091" y="2411668"/>
            <a:ext cx="16281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IBM (US)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A3EED2-F9D1-4318-AB3A-4ECB1C90A8C2}"/>
              </a:ext>
            </a:extLst>
          </p:cNvPr>
          <p:cNvSpPr txBox="1"/>
          <p:nvPr/>
        </p:nvSpPr>
        <p:spPr>
          <a:xfrm>
            <a:off x="1768090" y="3361941"/>
            <a:ext cx="23505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Microsoft (US)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DBFA8E-28DC-42D1-9705-5A70626B985F}"/>
              </a:ext>
            </a:extLst>
          </p:cNvPr>
          <p:cNvSpPr txBox="1"/>
          <p:nvPr/>
        </p:nvSpPr>
        <p:spPr>
          <a:xfrm>
            <a:off x="1768090" y="4338798"/>
            <a:ext cx="176615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AWS (US)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9A501B-4CAD-4FEE-B309-F12A18E345B9}"/>
              </a:ext>
            </a:extLst>
          </p:cNvPr>
          <p:cNvSpPr txBox="1"/>
          <p:nvPr/>
        </p:nvSpPr>
        <p:spPr>
          <a:xfrm>
            <a:off x="1768090" y="5273848"/>
            <a:ext cx="21219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+mj-lt"/>
              </a:rPr>
              <a:t>Oracle (US)</a:t>
            </a:r>
          </a:p>
        </p:txBody>
      </p:sp>
      <p:grpSp>
        <p:nvGrpSpPr>
          <p:cNvPr id="87" name="Graphic 18" descr="Pencil">
            <a:extLst>
              <a:ext uri="{FF2B5EF4-FFF2-40B4-BE49-F238E27FC236}">
                <a16:creationId xmlns:a16="http://schemas.microsoft.com/office/drawing/2014/main" id="{3F3E5663-49A4-473D-91ED-4383BFB30756}"/>
              </a:ext>
            </a:extLst>
          </p:cNvPr>
          <p:cNvGrpSpPr/>
          <p:nvPr/>
        </p:nvGrpSpPr>
        <p:grpSpPr>
          <a:xfrm>
            <a:off x="8737086" y="1303732"/>
            <a:ext cx="409628" cy="414286"/>
            <a:chOff x="1603603" y="1952709"/>
            <a:chExt cx="246495" cy="249300"/>
          </a:xfrm>
          <a:solidFill>
            <a:schemeClr val="bg2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29AC5DD-7520-42E3-ACDC-FB9A17AEB7D4}"/>
                </a:ext>
              </a:extLst>
            </p:cNvPr>
            <p:cNvSpPr/>
            <p:nvPr/>
          </p:nvSpPr>
          <p:spPr>
            <a:xfrm>
              <a:off x="1603603" y="1986988"/>
              <a:ext cx="215021" cy="215021"/>
            </a:xfrm>
            <a:custGeom>
              <a:avLst/>
              <a:gdLst>
                <a:gd name="connsiteX0" fmla="*/ 52976 w 215021"/>
                <a:gd name="connsiteY0" fmla="*/ 162668 h 215021"/>
                <a:gd name="connsiteX1" fmla="*/ 52976 w 215021"/>
                <a:gd name="connsiteY1" fmla="*/ 184794 h 215021"/>
                <a:gd name="connsiteX2" fmla="*/ 26488 w 215021"/>
                <a:gd name="connsiteY2" fmla="*/ 193519 h 215021"/>
                <a:gd name="connsiteX3" fmla="*/ 21814 w 215021"/>
                <a:gd name="connsiteY3" fmla="*/ 188845 h 215021"/>
                <a:gd name="connsiteX4" fmla="*/ 30539 w 215021"/>
                <a:gd name="connsiteY4" fmla="*/ 162357 h 215021"/>
                <a:gd name="connsiteX5" fmla="*/ 52976 w 215021"/>
                <a:gd name="connsiteY5" fmla="*/ 162668 h 215021"/>
                <a:gd name="connsiteX6" fmla="*/ 175445 w 215021"/>
                <a:gd name="connsiteY6" fmla="*/ 0 h 215021"/>
                <a:gd name="connsiteX7" fmla="*/ 19632 w 215021"/>
                <a:gd name="connsiteY7" fmla="*/ 156124 h 215021"/>
                <a:gd name="connsiteX8" fmla="*/ 0 w 215021"/>
                <a:gd name="connsiteY8" fmla="*/ 215333 h 215021"/>
                <a:gd name="connsiteX9" fmla="*/ 59520 w 215021"/>
                <a:gd name="connsiteY9" fmla="*/ 195700 h 215021"/>
                <a:gd name="connsiteX10" fmla="*/ 215333 w 215021"/>
                <a:gd name="connsiteY10" fmla="*/ 39888 h 2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021" h="215021">
                  <a:moveTo>
                    <a:pt x="52976" y="162668"/>
                  </a:moveTo>
                  <a:cubicBezTo>
                    <a:pt x="59209" y="168901"/>
                    <a:pt x="59209" y="178561"/>
                    <a:pt x="52976" y="184794"/>
                  </a:cubicBezTo>
                  <a:lnTo>
                    <a:pt x="26488" y="193519"/>
                  </a:lnTo>
                  <a:lnTo>
                    <a:pt x="21814" y="188845"/>
                  </a:lnTo>
                  <a:lnTo>
                    <a:pt x="30539" y="162357"/>
                  </a:lnTo>
                  <a:cubicBezTo>
                    <a:pt x="37083" y="156436"/>
                    <a:pt x="46744" y="156436"/>
                    <a:pt x="52976" y="162668"/>
                  </a:cubicBezTo>
                  <a:close/>
                  <a:moveTo>
                    <a:pt x="175445" y="0"/>
                  </a:moveTo>
                  <a:lnTo>
                    <a:pt x="19632" y="156124"/>
                  </a:lnTo>
                  <a:lnTo>
                    <a:pt x="0" y="215333"/>
                  </a:lnTo>
                  <a:lnTo>
                    <a:pt x="59520" y="195700"/>
                  </a:lnTo>
                  <a:lnTo>
                    <a:pt x="215333" y="39888"/>
                  </a:lnTo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0E896E-1335-4744-A7A3-B158347BD8C7}"/>
                </a:ext>
              </a:extLst>
            </p:cNvPr>
            <p:cNvSpPr/>
            <p:nvPr/>
          </p:nvSpPr>
          <p:spPr>
            <a:xfrm>
              <a:off x="1787773" y="1952709"/>
              <a:ext cx="62325" cy="62325"/>
            </a:xfrm>
            <a:custGeom>
              <a:avLst/>
              <a:gdLst>
                <a:gd name="connsiteX0" fmla="*/ 61702 w 62325"/>
                <a:gd name="connsiteY0" fmla="*/ 25865 h 62325"/>
                <a:gd name="connsiteX1" fmla="*/ 39576 w 62325"/>
                <a:gd name="connsiteY1" fmla="*/ 3740 h 62325"/>
                <a:gd name="connsiteX2" fmla="*/ 21814 w 62325"/>
                <a:gd name="connsiteY2" fmla="*/ 3740 h 62325"/>
                <a:gd name="connsiteX3" fmla="*/ 0 w 62325"/>
                <a:gd name="connsiteY3" fmla="*/ 25553 h 62325"/>
                <a:gd name="connsiteX4" fmla="*/ 39576 w 62325"/>
                <a:gd name="connsiteY4" fmla="*/ 65130 h 62325"/>
                <a:gd name="connsiteX5" fmla="*/ 61390 w 62325"/>
                <a:gd name="connsiteY5" fmla="*/ 43316 h 62325"/>
                <a:gd name="connsiteX6" fmla="*/ 61702 w 62325"/>
                <a:gd name="connsiteY6" fmla="*/ 25865 h 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25" h="62325">
                  <a:moveTo>
                    <a:pt x="61702" y="25865"/>
                  </a:moveTo>
                  <a:lnTo>
                    <a:pt x="39576" y="3740"/>
                  </a:lnTo>
                  <a:cubicBezTo>
                    <a:pt x="34590" y="-1247"/>
                    <a:pt x="26800" y="-1247"/>
                    <a:pt x="21814" y="3740"/>
                  </a:cubicBezTo>
                  <a:lnTo>
                    <a:pt x="0" y="25553"/>
                  </a:lnTo>
                  <a:lnTo>
                    <a:pt x="39576" y="65130"/>
                  </a:lnTo>
                  <a:lnTo>
                    <a:pt x="61390" y="43316"/>
                  </a:lnTo>
                  <a:cubicBezTo>
                    <a:pt x="66688" y="38641"/>
                    <a:pt x="66688" y="30851"/>
                    <a:pt x="61702" y="25865"/>
                  </a:cubicBez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grpSp>
        <p:nvGrpSpPr>
          <p:cNvPr id="90" name="Graphic 16" descr="Open book">
            <a:extLst>
              <a:ext uri="{FF2B5EF4-FFF2-40B4-BE49-F238E27FC236}">
                <a16:creationId xmlns:a16="http://schemas.microsoft.com/office/drawing/2014/main" id="{3AB3EF0B-D930-4B1C-B8E2-12BF853A76D4}"/>
              </a:ext>
            </a:extLst>
          </p:cNvPr>
          <p:cNvGrpSpPr/>
          <p:nvPr/>
        </p:nvGrpSpPr>
        <p:grpSpPr>
          <a:xfrm>
            <a:off x="10479462" y="1436516"/>
            <a:ext cx="554238" cy="409380"/>
            <a:chOff x="1157152" y="1960657"/>
            <a:chExt cx="274230" cy="202557"/>
          </a:xfrm>
          <a:solidFill>
            <a:schemeClr val="bg2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FDA0B87-EFC4-4959-8314-7B6B140A9667}"/>
                </a:ext>
              </a:extLst>
            </p:cNvPr>
            <p:cNvSpPr/>
            <p:nvPr/>
          </p:nvSpPr>
          <p:spPr>
            <a:xfrm>
              <a:off x="1157152" y="1979355"/>
              <a:ext cx="274230" cy="183859"/>
            </a:xfrm>
            <a:custGeom>
              <a:avLst/>
              <a:gdLst>
                <a:gd name="connsiteX0" fmla="*/ 255533 w 274230"/>
                <a:gd name="connsiteY0" fmla="*/ 0 h 183858"/>
                <a:gd name="connsiteX1" fmla="*/ 255533 w 274230"/>
                <a:gd name="connsiteY1" fmla="*/ 152696 h 183858"/>
                <a:gd name="connsiteX2" fmla="*/ 18698 w 274230"/>
                <a:gd name="connsiteY2" fmla="*/ 152696 h 183858"/>
                <a:gd name="connsiteX3" fmla="*/ 18698 w 274230"/>
                <a:gd name="connsiteY3" fmla="*/ 0 h 183858"/>
                <a:gd name="connsiteX4" fmla="*/ 0 w 274230"/>
                <a:gd name="connsiteY4" fmla="*/ 0 h 183858"/>
                <a:gd name="connsiteX5" fmla="*/ 0 w 274230"/>
                <a:gd name="connsiteY5" fmla="*/ 174510 h 183858"/>
                <a:gd name="connsiteX6" fmla="*/ 109069 w 274230"/>
                <a:gd name="connsiteY6" fmla="*/ 174510 h 183858"/>
                <a:gd name="connsiteX7" fmla="*/ 118418 w 274230"/>
                <a:gd name="connsiteY7" fmla="*/ 183859 h 183858"/>
                <a:gd name="connsiteX8" fmla="*/ 155813 w 274230"/>
                <a:gd name="connsiteY8" fmla="*/ 183859 h 183858"/>
                <a:gd name="connsiteX9" fmla="*/ 165161 w 274230"/>
                <a:gd name="connsiteY9" fmla="*/ 174510 h 183858"/>
                <a:gd name="connsiteX10" fmla="*/ 274230 w 274230"/>
                <a:gd name="connsiteY10" fmla="*/ 174510 h 183858"/>
                <a:gd name="connsiteX11" fmla="*/ 274230 w 274230"/>
                <a:gd name="connsiteY11" fmla="*/ 0 h 183858"/>
                <a:gd name="connsiteX12" fmla="*/ 255533 w 274230"/>
                <a:gd name="connsiteY12" fmla="*/ 0 h 18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30" h="183858">
                  <a:moveTo>
                    <a:pt x="255533" y="0"/>
                  </a:moveTo>
                  <a:lnTo>
                    <a:pt x="255533" y="152696"/>
                  </a:lnTo>
                  <a:lnTo>
                    <a:pt x="18698" y="152696"/>
                  </a:lnTo>
                  <a:lnTo>
                    <a:pt x="18698" y="0"/>
                  </a:lnTo>
                  <a:lnTo>
                    <a:pt x="0" y="0"/>
                  </a:lnTo>
                  <a:lnTo>
                    <a:pt x="0" y="174510"/>
                  </a:lnTo>
                  <a:lnTo>
                    <a:pt x="109069" y="174510"/>
                  </a:lnTo>
                  <a:cubicBezTo>
                    <a:pt x="109069" y="179808"/>
                    <a:pt x="113120" y="183859"/>
                    <a:pt x="118418" y="183859"/>
                  </a:cubicBezTo>
                  <a:lnTo>
                    <a:pt x="155813" y="183859"/>
                  </a:lnTo>
                  <a:cubicBezTo>
                    <a:pt x="161110" y="183859"/>
                    <a:pt x="165161" y="179808"/>
                    <a:pt x="165161" y="174510"/>
                  </a:cubicBezTo>
                  <a:lnTo>
                    <a:pt x="274230" y="174510"/>
                  </a:lnTo>
                  <a:lnTo>
                    <a:pt x="274230" y="0"/>
                  </a:lnTo>
                  <a:lnTo>
                    <a:pt x="255533" y="0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1D5C3F6-A8A0-45A6-BACD-18BE21F72822}"/>
                </a:ext>
              </a:extLst>
            </p:cNvPr>
            <p:cNvSpPr/>
            <p:nvPr/>
          </p:nvSpPr>
          <p:spPr>
            <a:xfrm>
              <a:off x="1188315" y="1960657"/>
              <a:ext cx="211905" cy="158929"/>
            </a:xfrm>
            <a:custGeom>
              <a:avLst/>
              <a:gdLst>
                <a:gd name="connsiteX0" fmla="*/ 211905 w 211905"/>
                <a:gd name="connsiteY0" fmla="*/ 0 h 158928"/>
                <a:gd name="connsiteX1" fmla="*/ 0 w 211905"/>
                <a:gd name="connsiteY1" fmla="*/ 0 h 158928"/>
                <a:gd name="connsiteX2" fmla="*/ 0 w 211905"/>
                <a:gd name="connsiteY2" fmla="*/ 158929 h 158928"/>
                <a:gd name="connsiteX3" fmla="*/ 211905 w 211905"/>
                <a:gd name="connsiteY3" fmla="*/ 158929 h 158928"/>
                <a:gd name="connsiteX4" fmla="*/ 211905 w 211905"/>
                <a:gd name="connsiteY4" fmla="*/ 0 h 158928"/>
                <a:gd name="connsiteX5" fmla="*/ 18698 w 211905"/>
                <a:gd name="connsiteY5" fmla="*/ 18698 h 158928"/>
                <a:gd name="connsiteX6" fmla="*/ 99720 w 211905"/>
                <a:gd name="connsiteY6" fmla="*/ 18698 h 158928"/>
                <a:gd name="connsiteX7" fmla="*/ 99720 w 211905"/>
                <a:gd name="connsiteY7" fmla="*/ 140231 h 158928"/>
                <a:gd name="connsiteX8" fmla="*/ 18698 w 211905"/>
                <a:gd name="connsiteY8" fmla="*/ 140231 h 158928"/>
                <a:gd name="connsiteX9" fmla="*/ 18698 w 211905"/>
                <a:gd name="connsiteY9" fmla="*/ 18698 h 158928"/>
                <a:gd name="connsiteX10" fmla="*/ 193208 w 211905"/>
                <a:gd name="connsiteY10" fmla="*/ 140231 h 158928"/>
                <a:gd name="connsiteX11" fmla="*/ 112185 w 211905"/>
                <a:gd name="connsiteY11" fmla="*/ 140231 h 158928"/>
                <a:gd name="connsiteX12" fmla="*/ 112185 w 211905"/>
                <a:gd name="connsiteY12" fmla="*/ 18698 h 158928"/>
                <a:gd name="connsiteX13" fmla="*/ 193208 w 211905"/>
                <a:gd name="connsiteY13" fmla="*/ 18698 h 158928"/>
                <a:gd name="connsiteX14" fmla="*/ 193208 w 211905"/>
                <a:gd name="connsiteY14" fmla="*/ 140231 h 15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1905" h="158928">
                  <a:moveTo>
                    <a:pt x="211905" y="0"/>
                  </a:moveTo>
                  <a:lnTo>
                    <a:pt x="0" y="0"/>
                  </a:lnTo>
                  <a:lnTo>
                    <a:pt x="0" y="158929"/>
                  </a:lnTo>
                  <a:lnTo>
                    <a:pt x="211905" y="158929"/>
                  </a:lnTo>
                  <a:lnTo>
                    <a:pt x="211905" y="0"/>
                  </a:lnTo>
                  <a:close/>
                  <a:moveTo>
                    <a:pt x="18698" y="18698"/>
                  </a:moveTo>
                  <a:lnTo>
                    <a:pt x="99720" y="18698"/>
                  </a:lnTo>
                  <a:lnTo>
                    <a:pt x="99720" y="140231"/>
                  </a:lnTo>
                  <a:lnTo>
                    <a:pt x="18698" y="140231"/>
                  </a:lnTo>
                  <a:lnTo>
                    <a:pt x="18698" y="18698"/>
                  </a:lnTo>
                  <a:close/>
                  <a:moveTo>
                    <a:pt x="193208" y="140231"/>
                  </a:moveTo>
                  <a:lnTo>
                    <a:pt x="112185" y="140231"/>
                  </a:lnTo>
                  <a:lnTo>
                    <a:pt x="112185" y="18698"/>
                  </a:lnTo>
                  <a:lnTo>
                    <a:pt x="193208" y="18698"/>
                  </a:lnTo>
                  <a:lnTo>
                    <a:pt x="193208" y="140231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8E26E05-41B0-4012-B26E-3668E5A4BC50}"/>
                </a:ext>
              </a:extLst>
            </p:cNvPr>
            <p:cNvSpPr/>
            <p:nvPr/>
          </p:nvSpPr>
          <p:spPr>
            <a:xfrm>
              <a:off x="1319197" y="2010517"/>
              <a:ext cx="43628" cy="9349"/>
            </a:xfrm>
            <a:custGeom>
              <a:avLst/>
              <a:gdLst>
                <a:gd name="connsiteX0" fmla="*/ 0 w 43627"/>
                <a:gd name="connsiteY0" fmla="*/ 0 h 9348"/>
                <a:gd name="connsiteX1" fmla="*/ 43628 w 43627"/>
                <a:gd name="connsiteY1" fmla="*/ 0 h 9348"/>
                <a:gd name="connsiteX2" fmla="*/ 43628 w 43627"/>
                <a:gd name="connsiteY2" fmla="*/ 9349 h 9348"/>
                <a:gd name="connsiteX3" fmla="*/ 0 w 43627"/>
                <a:gd name="connsiteY3" fmla="*/ 9349 h 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27" h="9348">
                  <a:moveTo>
                    <a:pt x="0" y="0"/>
                  </a:moveTo>
                  <a:lnTo>
                    <a:pt x="43628" y="0"/>
                  </a:lnTo>
                  <a:lnTo>
                    <a:pt x="43628" y="9349"/>
                  </a:lnTo>
                  <a:lnTo>
                    <a:pt x="0" y="9349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8688CED-C962-4B32-905E-F8D021D505C0}"/>
                </a:ext>
              </a:extLst>
            </p:cNvPr>
            <p:cNvSpPr/>
            <p:nvPr/>
          </p:nvSpPr>
          <p:spPr>
            <a:xfrm>
              <a:off x="1319197" y="2029215"/>
              <a:ext cx="43628" cy="9349"/>
            </a:xfrm>
            <a:custGeom>
              <a:avLst/>
              <a:gdLst>
                <a:gd name="connsiteX0" fmla="*/ 0 w 43627"/>
                <a:gd name="connsiteY0" fmla="*/ 0 h 9348"/>
                <a:gd name="connsiteX1" fmla="*/ 43628 w 43627"/>
                <a:gd name="connsiteY1" fmla="*/ 0 h 9348"/>
                <a:gd name="connsiteX2" fmla="*/ 43628 w 43627"/>
                <a:gd name="connsiteY2" fmla="*/ 9349 h 9348"/>
                <a:gd name="connsiteX3" fmla="*/ 0 w 43627"/>
                <a:gd name="connsiteY3" fmla="*/ 9349 h 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27" h="9348">
                  <a:moveTo>
                    <a:pt x="0" y="0"/>
                  </a:moveTo>
                  <a:lnTo>
                    <a:pt x="43628" y="0"/>
                  </a:lnTo>
                  <a:lnTo>
                    <a:pt x="43628" y="9349"/>
                  </a:lnTo>
                  <a:lnTo>
                    <a:pt x="0" y="9349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8C9BA31-9CD3-479B-82CA-3C1DB7DD4A8D}"/>
                </a:ext>
              </a:extLst>
            </p:cNvPr>
            <p:cNvSpPr/>
            <p:nvPr/>
          </p:nvSpPr>
          <p:spPr>
            <a:xfrm>
              <a:off x="1319197" y="2047912"/>
              <a:ext cx="28046" cy="9349"/>
            </a:xfrm>
            <a:custGeom>
              <a:avLst/>
              <a:gdLst>
                <a:gd name="connsiteX0" fmla="*/ 0 w 28046"/>
                <a:gd name="connsiteY0" fmla="*/ 0 h 9348"/>
                <a:gd name="connsiteX1" fmla="*/ 30228 w 28046"/>
                <a:gd name="connsiteY1" fmla="*/ 0 h 9348"/>
                <a:gd name="connsiteX2" fmla="*/ 30228 w 28046"/>
                <a:gd name="connsiteY2" fmla="*/ 9349 h 9348"/>
                <a:gd name="connsiteX3" fmla="*/ 0 w 28046"/>
                <a:gd name="connsiteY3" fmla="*/ 9349 h 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46" h="9348">
                  <a:moveTo>
                    <a:pt x="0" y="0"/>
                  </a:moveTo>
                  <a:lnTo>
                    <a:pt x="30228" y="0"/>
                  </a:lnTo>
                  <a:lnTo>
                    <a:pt x="30228" y="9349"/>
                  </a:lnTo>
                  <a:lnTo>
                    <a:pt x="0" y="9349"/>
                  </a:lnTo>
                  <a:close/>
                </a:path>
              </a:pathLst>
            </a:custGeom>
            <a:grpFill/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96" name="Graphic 34" descr="Bell">
            <a:extLst>
              <a:ext uri="{FF2B5EF4-FFF2-40B4-BE49-F238E27FC236}">
                <a16:creationId xmlns:a16="http://schemas.microsoft.com/office/drawing/2014/main" id="{27CACAA6-C039-4657-81F8-949C2D920F77}"/>
              </a:ext>
            </a:extLst>
          </p:cNvPr>
          <p:cNvSpPr/>
          <p:nvPr/>
        </p:nvSpPr>
        <p:spPr>
          <a:xfrm>
            <a:off x="10669261" y="3516732"/>
            <a:ext cx="332092" cy="391568"/>
          </a:xfrm>
          <a:custGeom>
            <a:avLst/>
            <a:gdLst>
              <a:gd name="connsiteX0" fmla="*/ 206302 w 208788"/>
              <a:gd name="connsiteY0" fmla="*/ 194142 h 246183"/>
              <a:gd name="connsiteX1" fmla="*/ 164544 w 208788"/>
              <a:gd name="connsiteY1" fmla="*/ 83827 h 246183"/>
              <a:gd name="connsiteX2" fmla="*/ 164544 w 208788"/>
              <a:gd name="connsiteY2" fmla="*/ 84139 h 246183"/>
              <a:gd name="connsiteX3" fmla="*/ 132758 w 208788"/>
              <a:gd name="connsiteY3" fmla="*/ 34590 h 246183"/>
              <a:gd name="connsiteX4" fmla="*/ 133693 w 208788"/>
              <a:gd name="connsiteY4" fmla="*/ 28046 h 246183"/>
              <a:gd name="connsiteX5" fmla="*/ 105647 w 208788"/>
              <a:gd name="connsiteY5" fmla="*/ 0 h 246183"/>
              <a:gd name="connsiteX6" fmla="*/ 77601 w 208788"/>
              <a:gd name="connsiteY6" fmla="*/ 28046 h 246183"/>
              <a:gd name="connsiteX7" fmla="*/ 78536 w 208788"/>
              <a:gd name="connsiteY7" fmla="*/ 34590 h 246183"/>
              <a:gd name="connsiteX8" fmla="*/ 46750 w 208788"/>
              <a:gd name="connsiteY8" fmla="*/ 84139 h 246183"/>
              <a:gd name="connsiteX9" fmla="*/ 46750 w 208788"/>
              <a:gd name="connsiteY9" fmla="*/ 83827 h 246183"/>
              <a:gd name="connsiteX10" fmla="*/ 4992 w 208788"/>
              <a:gd name="connsiteY10" fmla="*/ 194142 h 246183"/>
              <a:gd name="connsiteX11" fmla="*/ 6 w 208788"/>
              <a:gd name="connsiteY11" fmla="*/ 206919 h 246183"/>
              <a:gd name="connsiteX12" fmla="*/ 105335 w 208788"/>
              <a:gd name="connsiteY12" fmla="*/ 248988 h 246183"/>
              <a:gd name="connsiteX13" fmla="*/ 211288 w 208788"/>
              <a:gd name="connsiteY13" fmla="*/ 206919 h 246183"/>
              <a:gd name="connsiteX14" fmla="*/ 206302 w 208788"/>
              <a:gd name="connsiteY14" fmla="*/ 194142 h 246183"/>
              <a:gd name="connsiteX15" fmla="*/ 105335 w 208788"/>
              <a:gd name="connsiteY15" fmla="*/ 12153 h 246183"/>
              <a:gd name="connsiteX16" fmla="*/ 120917 w 208788"/>
              <a:gd name="connsiteY16" fmla="*/ 27735 h 246183"/>
              <a:gd name="connsiteX17" fmla="*/ 120605 w 208788"/>
              <a:gd name="connsiteY17" fmla="*/ 29916 h 246183"/>
              <a:gd name="connsiteX18" fmla="*/ 105335 w 208788"/>
              <a:gd name="connsiteY18" fmla="*/ 27735 h 246183"/>
              <a:gd name="connsiteX19" fmla="*/ 90066 w 208788"/>
              <a:gd name="connsiteY19" fmla="*/ 29916 h 246183"/>
              <a:gd name="connsiteX20" fmla="*/ 89754 w 208788"/>
              <a:gd name="connsiteY20" fmla="*/ 27735 h 246183"/>
              <a:gd name="connsiteX21" fmla="*/ 105335 w 208788"/>
              <a:gd name="connsiteY21" fmla="*/ 12153 h 246183"/>
              <a:gd name="connsiteX22" fmla="*/ 105335 w 208788"/>
              <a:gd name="connsiteY22" fmla="*/ 230291 h 246183"/>
              <a:gd name="connsiteX23" fmla="*/ 18080 w 208788"/>
              <a:gd name="connsiteY23" fmla="*/ 206919 h 246183"/>
              <a:gd name="connsiteX24" fmla="*/ 88508 w 208788"/>
              <a:gd name="connsiteY24" fmla="*/ 184170 h 246183"/>
              <a:gd name="connsiteX25" fmla="*/ 86326 w 208788"/>
              <a:gd name="connsiteY25" fmla="*/ 192896 h 246183"/>
              <a:gd name="connsiteX26" fmla="*/ 105335 w 208788"/>
              <a:gd name="connsiteY26" fmla="*/ 211593 h 246183"/>
              <a:gd name="connsiteX27" fmla="*/ 124344 w 208788"/>
              <a:gd name="connsiteY27" fmla="*/ 192896 h 246183"/>
              <a:gd name="connsiteX28" fmla="*/ 122163 w 208788"/>
              <a:gd name="connsiteY28" fmla="*/ 184170 h 246183"/>
              <a:gd name="connsiteX29" fmla="*/ 192590 w 208788"/>
              <a:gd name="connsiteY29" fmla="*/ 206919 h 246183"/>
              <a:gd name="connsiteX30" fmla="*/ 105335 w 208788"/>
              <a:gd name="connsiteY30" fmla="*/ 230291 h 24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788" h="246183">
                <a:moveTo>
                  <a:pt x="206302" y="194142"/>
                </a:moveTo>
                <a:cubicBezTo>
                  <a:pt x="194772" y="168589"/>
                  <a:pt x="166414" y="159552"/>
                  <a:pt x="164544" y="83827"/>
                </a:cubicBezTo>
                <a:lnTo>
                  <a:pt x="164544" y="84139"/>
                </a:lnTo>
                <a:cubicBezTo>
                  <a:pt x="163609" y="62325"/>
                  <a:pt x="150833" y="43939"/>
                  <a:pt x="132758" y="34590"/>
                </a:cubicBezTo>
                <a:cubicBezTo>
                  <a:pt x="133382" y="32409"/>
                  <a:pt x="133693" y="30228"/>
                  <a:pt x="133693" y="28046"/>
                </a:cubicBezTo>
                <a:cubicBezTo>
                  <a:pt x="133693" y="12465"/>
                  <a:pt x="121228" y="0"/>
                  <a:pt x="105647" y="0"/>
                </a:cubicBezTo>
                <a:cubicBezTo>
                  <a:pt x="90066" y="0"/>
                  <a:pt x="77601" y="12465"/>
                  <a:pt x="77601" y="28046"/>
                </a:cubicBezTo>
                <a:cubicBezTo>
                  <a:pt x="77601" y="30228"/>
                  <a:pt x="77912" y="32721"/>
                  <a:pt x="78536" y="34590"/>
                </a:cubicBezTo>
                <a:cubicBezTo>
                  <a:pt x="60461" y="43939"/>
                  <a:pt x="47685" y="62637"/>
                  <a:pt x="46750" y="84139"/>
                </a:cubicBezTo>
                <a:lnTo>
                  <a:pt x="46750" y="83827"/>
                </a:lnTo>
                <a:cubicBezTo>
                  <a:pt x="44880" y="159552"/>
                  <a:pt x="16522" y="168589"/>
                  <a:pt x="4992" y="194142"/>
                </a:cubicBezTo>
                <a:cubicBezTo>
                  <a:pt x="1876" y="198193"/>
                  <a:pt x="6" y="202245"/>
                  <a:pt x="6" y="206919"/>
                </a:cubicBezTo>
                <a:cubicBezTo>
                  <a:pt x="-617" y="230291"/>
                  <a:pt x="46750" y="248988"/>
                  <a:pt x="105335" y="248988"/>
                </a:cubicBezTo>
                <a:cubicBezTo>
                  <a:pt x="163921" y="248988"/>
                  <a:pt x="211288" y="230291"/>
                  <a:pt x="211288" y="206919"/>
                </a:cubicBezTo>
                <a:cubicBezTo>
                  <a:pt x="211288" y="202556"/>
                  <a:pt x="209730" y="198193"/>
                  <a:pt x="206302" y="194142"/>
                </a:cubicBezTo>
                <a:close/>
                <a:moveTo>
                  <a:pt x="105335" y="12153"/>
                </a:moveTo>
                <a:cubicBezTo>
                  <a:pt x="114061" y="12153"/>
                  <a:pt x="120917" y="19009"/>
                  <a:pt x="120917" y="27735"/>
                </a:cubicBezTo>
                <a:cubicBezTo>
                  <a:pt x="120917" y="28358"/>
                  <a:pt x="120917" y="28981"/>
                  <a:pt x="120605" y="29916"/>
                </a:cubicBezTo>
                <a:cubicBezTo>
                  <a:pt x="115931" y="28358"/>
                  <a:pt x="110633" y="27735"/>
                  <a:pt x="105335" y="27735"/>
                </a:cubicBezTo>
                <a:cubicBezTo>
                  <a:pt x="100038" y="27735"/>
                  <a:pt x="94740" y="28358"/>
                  <a:pt x="90066" y="29916"/>
                </a:cubicBezTo>
                <a:cubicBezTo>
                  <a:pt x="90066" y="29293"/>
                  <a:pt x="89754" y="28669"/>
                  <a:pt x="89754" y="27735"/>
                </a:cubicBezTo>
                <a:cubicBezTo>
                  <a:pt x="89754" y="19009"/>
                  <a:pt x="96610" y="12153"/>
                  <a:pt x="105335" y="12153"/>
                </a:cubicBezTo>
                <a:close/>
                <a:moveTo>
                  <a:pt x="105335" y="230291"/>
                </a:moveTo>
                <a:cubicBezTo>
                  <a:pt x="50801" y="230291"/>
                  <a:pt x="21197" y="213775"/>
                  <a:pt x="18080" y="206919"/>
                </a:cubicBezTo>
                <a:cubicBezTo>
                  <a:pt x="20573" y="200998"/>
                  <a:pt x="44568" y="186975"/>
                  <a:pt x="88508" y="184170"/>
                </a:cubicBezTo>
                <a:cubicBezTo>
                  <a:pt x="87261" y="186663"/>
                  <a:pt x="86326" y="189780"/>
                  <a:pt x="86326" y="192896"/>
                </a:cubicBezTo>
                <a:cubicBezTo>
                  <a:pt x="86326" y="203180"/>
                  <a:pt x="94740" y="211593"/>
                  <a:pt x="105335" y="211593"/>
                </a:cubicBezTo>
                <a:cubicBezTo>
                  <a:pt x="115931" y="211593"/>
                  <a:pt x="124344" y="203180"/>
                  <a:pt x="124344" y="192896"/>
                </a:cubicBezTo>
                <a:cubicBezTo>
                  <a:pt x="124344" y="189780"/>
                  <a:pt x="123410" y="186663"/>
                  <a:pt x="122163" y="184170"/>
                </a:cubicBezTo>
                <a:cubicBezTo>
                  <a:pt x="166102" y="186975"/>
                  <a:pt x="190097" y="200998"/>
                  <a:pt x="192590" y="206919"/>
                </a:cubicBezTo>
                <a:cubicBezTo>
                  <a:pt x="189474" y="213775"/>
                  <a:pt x="159870" y="230291"/>
                  <a:pt x="105335" y="230291"/>
                </a:cubicBezTo>
                <a:close/>
              </a:path>
            </a:pathLst>
          </a:custGeom>
          <a:solidFill>
            <a:schemeClr val="bg2"/>
          </a:solidFill>
          <a:ln w="3076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sp>
        <p:nvSpPr>
          <p:cNvPr id="97" name="Graphic 28" descr="Books">
            <a:extLst>
              <a:ext uri="{FF2B5EF4-FFF2-40B4-BE49-F238E27FC236}">
                <a16:creationId xmlns:a16="http://schemas.microsoft.com/office/drawing/2014/main" id="{03D704F1-5FCF-45C5-9032-7C33945B3F10}"/>
              </a:ext>
            </a:extLst>
          </p:cNvPr>
          <p:cNvSpPr/>
          <p:nvPr/>
        </p:nvSpPr>
        <p:spPr>
          <a:xfrm>
            <a:off x="8737086" y="3516732"/>
            <a:ext cx="348464" cy="323868"/>
          </a:xfrm>
          <a:custGeom>
            <a:avLst/>
            <a:gdLst>
              <a:gd name="connsiteX0" fmla="*/ 265505 w 264881"/>
              <a:gd name="connsiteY0" fmla="*/ 87255 h 246183"/>
              <a:gd name="connsiteX1" fmla="*/ 249300 w 264881"/>
              <a:gd name="connsiteY1" fmla="*/ 81334 h 246183"/>
              <a:gd name="connsiteX2" fmla="*/ 249300 w 264881"/>
              <a:gd name="connsiteY2" fmla="*/ 47367 h 246183"/>
              <a:gd name="connsiteX3" fmla="*/ 265505 w 264881"/>
              <a:gd name="connsiteY3" fmla="*/ 40511 h 246183"/>
              <a:gd name="connsiteX4" fmla="*/ 155813 w 264881"/>
              <a:gd name="connsiteY4" fmla="*/ 0 h 246183"/>
              <a:gd name="connsiteX5" fmla="*/ 22437 w 264881"/>
              <a:gd name="connsiteY5" fmla="*/ 46744 h 246183"/>
              <a:gd name="connsiteX6" fmla="*/ 9349 w 264881"/>
              <a:gd name="connsiteY6" fmla="*/ 84139 h 246183"/>
              <a:gd name="connsiteX7" fmla="*/ 10907 w 264881"/>
              <a:gd name="connsiteY7" fmla="*/ 97850 h 246183"/>
              <a:gd name="connsiteX8" fmla="*/ 0 w 264881"/>
              <a:gd name="connsiteY8" fmla="*/ 133999 h 246183"/>
              <a:gd name="connsiteX9" fmla="*/ 9349 w 264881"/>
              <a:gd name="connsiteY9" fmla="*/ 161110 h 246183"/>
              <a:gd name="connsiteX10" fmla="*/ 8725 w 264881"/>
              <a:gd name="connsiteY10" fmla="*/ 180743 h 246183"/>
              <a:gd name="connsiteX11" fmla="*/ 24930 w 264881"/>
              <a:gd name="connsiteY11" fmla="*/ 211905 h 246183"/>
              <a:gd name="connsiteX12" fmla="*/ 111562 w 264881"/>
              <a:gd name="connsiteY12" fmla="*/ 247742 h 246183"/>
              <a:gd name="connsiteX13" fmla="*/ 264881 w 264881"/>
              <a:gd name="connsiteY13" fmla="*/ 184170 h 246183"/>
              <a:gd name="connsiteX14" fmla="*/ 248677 w 264881"/>
              <a:gd name="connsiteY14" fmla="*/ 178250 h 246183"/>
              <a:gd name="connsiteX15" fmla="*/ 248677 w 264881"/>
              <a:gd name="connsiteY15" fmla="*/ 143971 h 246183"/>
              <a:gd name="connsiteX16" fmla="*/ 264881 w 264881"/>
              <a:gd name="connsiteY16" fmla="*/ 137115 h 246183"/>
              <a:gd name="connsiteX17" fmla="*/ 239951 w 264881"/>
              <a:gd name="connsiteY17" fmla="*/ 127766 h 246183"/>
              <a:gd name="connsiteX18" fmla="*/ 239951 w 264881"/>
              <a:gd name="connsiteY18" fmla="*/ 97850 h 246183"/>
              <a:gd name="connsiteX19" fmla="*/ 265505 w 264881"/>
              <a:gd name="connsiteY19" fmla="*/ 87255 h 246183"/>
              <a:gd name="connsiteX20" fmla="*/ 26177 w 264881"/>
              <a:gd name="connsiteY20" fmla="*/ 68558 h 246183"/>
              <a:gd name="connsiteX21" fmla="*/ 112808 w 264881"/>
              <a:gd name="connsiteY21" fmla="*/ 102525 h 246183"/>
              <a:gd name="connsiteX22" fmla="*/ 237147 w 264881"/>
              <a:gd name="connsiteY22" fmla="*/ 52353 h 246183"/>
              <a:gd name="connsiteX23" fmla="*/ 237147 w 264881"/>
              <a:gd name="connsiteY23" fmla="*/ 79153 h 246183"/>
              <a:gd name="connsiteX24" fmla="*/ 112808 w 264881"/>
              <a:gd name="connsiteY24" fmla="*/ 130883 h 246183"/>
              <a:gd name="connsiteX25" fmla="*/ 26177 w 264881"/>
              <a:gd name="connsiteY25" fmla="*/ 96604 h 246183"/>
              <a:gd name="connsiteX26" fmla="*/ 26177 w 264881"/>
              <a:gd name="connsiteY26" fmla="*/ 68558 h 246183"/>
              <a:gd name="connsiteX27" fmla="*/ 236523 w 264881"/>
              <a:gd name="connsiteY27" fmla="*/ 176068 h 246183"/>
              <a:gd name="connsiteX28" fmla="*/ 112185 w 264881"/>
              <a:gd name="connsiteY28" fmla="*/ 227486 h 246183"/>
              <a:gd name="connsiteX29" fmla="*/ 25242 w 264881"/>
              <a:gd name="connsiteY29" fmla="*/ 193208 h 246183"/>
              <a:gd name="connsiteX30" fmla="*/ 25242 w 264881"/>
              <a:gd name="connsiteY30" fmla="*/ 168901 h 246183"/>
              <a:gd name="connsiteX31" fmla="*/ 102836 w 264881"/>
              <a:gd name="connsiteY31" fmla="*/ 200686 h 246183"/>
              <a:gd name="connsiteX32" fmla="*/ 236835 w 264881"/>
              <a:gd name="connsiteY32" fmla="*/ 147710 h 246183"/>
              <a:gd name="connsiteX33" fmla="*/ 236523 w 264881"/>
              <a:gd name="connsiteY33" fmla="*/ 176068 h 246183"/>
              <a:gd name="connsiteX34" fmla="*/ 227798 w 264881"/>
              <a:gd name="connsiteY34" fmla="*/ 129324 h 246183"/>
              <a:gd name="connsiteX35" fmla="*/ 103459 w 264881"/>
              <a:gd name="connsiteY35" fmla="*/ 180743 h 246183"/>
              <a:gd name="connsiteX36" fmla="*/ 16828 w 264881"/>
              <a:gd name="connsiteY36" fmla="*/ 146464 h 246183"/>
              <a:gd name="connsiteX37" fmla="*/ 16828 w 264881"/>
              <a:gd name="connsiteY37" fmla="*/ 118418 h 246183"/>
              <a:gd name="connsiteX38" fmla="*/ 105953 w 264881"/>
              <a:gd name="connsiteY38" fmla="*/ 153943 h 246183"/>
              <a:gd name="connsiteX39" fmla="*/ 228110 w 264881"/>
              <a:gd name="connsiteY39" fmla="*/ 102836 h 246183"/>
              <a:gd name="connsiteX40" fmla="*/ 228110 w 264881"/>
              <a:gd name="connsiteY40" fmla="*/ 129324 h 24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4881" h="246183">
                <a:moveTo>
                  <a:pt x="265505" y="87255"/>
                </a:moveTo>
                <a:lnTo>
                  <a:pt x="249300" y="81334"/>
                </a:lnTo>
                <a:lnTo>
                  <a:pt x="249300" y="47367"/>
                </a:lnTo>
                <a:lnTo>
                  <a:pt x="265505" y="40511"/>
                </a:lnTo>
                <a:lnTo>
                  <a:pt x="155813" y="0"/>
                </a:lnTo>
                <a:lnTo>
                  <a:pt x="22437" y="46744"/>
                </a:lnTo>
                <a:cubicBezTo>
                  <a:pt x="9660" y="52976"/>
                  <a:pt x="9349" y="70116"/>
                  <a:pt x="9349" y="84139"/>
                </a:cubicBezTo>
                <a:cubicBezTo>
                  <a:pt x="9349" y="88813"/>
                  <a:pt x="9972" y="93488"/>
                  <a:pt x="10907" y="97850"/>
                </a:cubicBezTo>
                <a:cubicBezTo>
                  <a:pt x="312" y="104706"/>
                  <a:pt x="0" y="120599"/>
                  <a:pt x="0" y="133999"/>
                </a:cubicBezTo>
                <a:cubicBezTo>
                  <a:pt x="0" y="144906"/>
                  <a:pt x="2493" y="154878"/>
                  <a:pt x="9349" y="161110"/>
                </a:cubicBezTo>
                <a:cubicBezTo>
                  <a:pt x="7791" y="166408"/>
                  <a:pt x="8725" y="172952"/>
                  <a:pt x="8725" y="180743"/>
                </a:cubicBezTo>
                <a:cubicBezTo>
                  <a:pt x="8725" y="194766"/>
                  <a:pt x="12465" y="207542"/>
                  <a:pt x="24930" y="211905"/>
                </a:cubicBezTo>
                <a:lnTo>
                  <a:pt x="111562" y="247742"/>
                </a:lnTo>
                <a:lnTo>
                  <a:pt x="264881" y="184170"/>
                </a:lnTo>
                <a:lnTo>
                  <a:pt x="248677" y="178250"/>
                </a:lnTo>
                <a:lnTo>
                  <a:pt x="248677" y="143971"/>
                </a:lnTo>
                <a:lnTo>
                  <a:pt x="264881" y="137115"/>
                </a:lnTo>
                <a:lnTo>
                  <a:pt x="239951" y="127766"/>
                </a:lnTo>
                <a:lnTo>
                  <a:pt x="239951" y="97850"/>
                </a:lnTo>
                <a:lnTo>
                  <a:pt x="265505" y="87255"/>
                </a:lnTo>
                <a:close/>
                <a:moveTo>
                  <a:pt x="26177" y="68558"/>
                </a:moveTo>
                <a:lnTo>
                  <a:pt x="112808" y="102525"/>
                </a:lnTo>
                <a:lnTo>
                  <a:pt x="237147" y="52353"/>
                </a:lnTo>
                <a:lnTo>
                  <a:pt x="237147" y="79153"/>
                </a:lnTo>
                <a:lnTo>
                  <a:pt x="112808" y="130883"/>
                </a:lnTo>
                <a:lnTo>
                  <a:pt x="26177" y="96604"/>
                </a:lnTo>
                <a:lnTo>
                  <a:pt x="26177" y="68558"/>
                </a:lnTo>
                <a:close/>
                <a:moveTo>
                  <a:pt x="236523" y="176068"/>
                </a:moveTo>
                <a:lnTo>
                  <a:pt x="112185" y="227486"/>
                </a:lnTo>
                <a:lnTo>
                  <a:pt x="25242" y="193208"/>
                </a:lnTo>
                <a:lnTo>
                  <a:pt x="25242" y="168901"/>
                </a:lnTo>
                <a:lnTo>
                  <a:pt x="102836" y="200686"/>
                </a:lnTo>
                <a:lnTo>
                  <a:pt x="236835" y="147710"/>
                </a:lnTo>
                <a:lnTo>
                  <a:pt x="236523" y="176068"/>
                </a:lnTo>
                <a:close/>
                <a:moveTo>
                  <a:pt x="227798" y="129324"/>
                </a:moveTo>
                <a:lnTo>
                  <a:pt x="103459" y="180743"/>
                </a:lnTo>
                <a:lnTo>
                  <a:pt x="16828" y="146464"/>
                </a:lnTo>
                <a:lnTo>
                  <a:pt x="16828" y="118418"/>
                </a:lnTo>
                <a:lnTo>
                  <a:pt x="105953" y="153943"/>
                </a:lnTo>
                <a:lnTo>
                  <a:pt x="228110" y="102836"/>
                </a:lnTo>
                <a:lnTo>
                  <a:pt x="228110" y="129324"/>
                </a:lnTo>
                <a:close/>
              </a:path>
            </a:pathLst>
          </a:custGeom>
          <a:solidFill>
            <a:schemeClr val="bg2"/>
          </a:solidFill>
          <a:ln w="3076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27CA45-B9B5-A805-84D5-1C61A2EE6C8D}"/>
              </a:ext>
            </a:extLst>
          </p:cNvPr>
          <p:cNvCxnSpPr>
            <a:cxnSpLocks/>
          </p:cNvCxnSpPr>
          <p:nvPr/>
        </p:nvCxnSpPr>
        <p:spPr>
          <a:xfrm>
            <a:off x="4415247" y="2643152"/>
            <a:ext cx="0" cy="2843248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D58DAED-8831-E3AD-8167-8CB49F81C3E4}"/>
              </a:ext>
            </a:extLst>
          </p:cNvPr>
          <p:cNvSpPr/>
          <p:nvPr/>
        </p:nvSpPr>
        <p:spPr>
          <a:xfrm rot="5400000">
            <a:off x="4283186" y="2492159"/>
            <a:ext cx="264122" cy="2641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6B179-62A7-1D90-7F5E-7D739519B2E4}"/>
              </a:ext>
            </a:extLst>
          </p:cNvPr>
          <p:cNvSpPr/>
          <p:nvPr/>
        </p:nvSpPr>
        <p:spPr>
          <a:xfrm rot="5400000">
            <a:off x="4283186" y="3448104"/>
            <a:ext cx="264122" cy="2641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52BD14-9A4E-89D4-C156-CE2F20C4906B}"/>
              </a:ext>
            </a:extLst>
          </p:cNvPr>
          <p:cNvSpPr/>
          <p:nvPr/>
        </p:nvSpPr>
        <p:spPr>
          <a:xfrm rot="5400000">
            <a:off x="4283186" y="4404049"/>
            <a:ext cx="264122" cy="2641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E076BD-5094-4617-0F1D-68F813202015}"/>
              </a:ext>
            </a:extLst>
          </p:cNvPr>
          <p:cNvSpPr/>
          <p:nvPr/>
        </p:nvSpPr>
        <p:spPr>
          <a:xfrm rot="5400000">
            <a:off x="4283186" y="5354322"/>
            <a:ext cx="264122" cy="2641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84453-31F4-8B70-56F0-39DE62F85243}"/>
              </a:ext>
            </a:extLst>
          </p:cNvPr>
          <p:cNvSpPr txBox="1"/>
          <p:nvPr/>
        </p:nvSpPr>
        <p:spPr>
          <a:xfrm>
            <a:off x="4679368" y="2411668"/>
            <a:ext cx="235053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Huawei (China)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B7B833-EC65-9E85-6BD0-7A57ACFFCD06}"/>
              </a:ext>
            </a:extLst>
          </p:cNvPr>
          <p:cNvSpPr txBox="1"/>
          <p:nvPr/>
        </p:nvSpPr>
        <p:spPr>
          <a:xfrm>
            <a:off x="4679368" y="3361941"/>
            <a:ext cx="23505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SAP (Germany)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B31A3-F66B-A88D-720D-D8EC1A724FFA}"/>
              </a:ext>
            </a:extLst>
          </p:cNvPr>
          <p:cNvSpPr txBox="1"/>
          <p:nvPr/>
        </p:nvSpPr>
        <p:spPr>
          <a:xfrm>
            <a:off x="4679368" y="4338798"/>
            <a:ext cx="309738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Auxesis Group (India)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100B9-C4FF-80F3-EBE4-AB7C6B285A7B}"/>
              </a:ext>
            </a:extLst>
          </p:cNvPr>
          <p:cNvSpPr txBox="1"/>
          <p:nvPr/>
        </p:nvSpPr>
        <p:spPr>
          <a:xfrm>
            <a:off x="4679368" y="5273848"/>
            <a:ext cx="285777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 err="1">
                <a:solidFill>
                  <a:schemeClr val="accent4"/>
                </a:solidFill>
                <a:latin typeface="+mj-lt"/>
              </a:rPr>
              <a:t>Guardtime</a:t>
            </a:r>
            <a:r>
              <a:rPr lang="en-US" sz="2000" b="1" dirty="0">
                <a:solidFill>
                  <a:schemeClr val="accent4"/>
                </a:solidFill>
                <a:latin typeface="+mj-lt"/>
              </a:rPr>
              <a:t> (Estonia)</a:t>
            </a:r>
          </a:p>
        </p:txBody>
      </p:sp>
    </p:spTree>
    <p:extLst>
      <p:ext uri="{BB962C8B-B14F-4D97-AF65-F5344CB8AC3E}">
        <p14:creationId xmlns:p14="http://schemas.microsoft.com/office/powerpoint/2010/main" val="1353738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9" grpId="0"/>
      <p:bldP spid="10" grpId="0" animBg="1"/>
      <p:bldP spid="11" grpId="0" animBg="1"/>
      <p:bldP spid="12" grpId="0" animBg="1"/>
      <p:bldP spid="13" grpId="0" animBg="1"/>
      <p:bldP spid="29" grpId="0" animBg="1"/>
      <p:bldP spid="30" grpId="0" animBg="1"/>
      <p:bldP spid="31" grpId="0" animBg="1"/>
      <p:bldP spid="38" grpId="0" animBg="1"/>
      <p:bldP spid="49" grpId="0"/>
      <p:bldP spid="56" grpId="0"/>
      <p:bldP spid="63" grpId="0"/>
      <p:bldP spid="70" grpId="0"/>
      <p:bldP spid="96" grpId="0" animBg="1"/>
      <p:bldP spid="97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8DDC9-A6A0-45EF-854C-E08C6C358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61A2278-D2AA-4FAC-9292-39CFB5D86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2714" y="1956848"/>
            <a:ext cx="5531018" cy="2819338"/>
          </a:xfrm>
        </p:spPr>
        <p:txBody>
          <a:bodyPr>
            <a:normAutofit/>
          </a:bodyPr>
          <a:lstStyle/>
          <a:p>
            <a:r>
              <a:rPr lang="en-US" sz="9600" dirty="0"/>
              <a:t>Credits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9AD185-C4F6-46B4-9BFF-E262A1B56F27}"/>
              </a:ext>
            </a:extLst>
          </p:cNvPr>
          <p:cNvSpPr/>
          <p:nvPr/>
        </p:nvSpPr>
        <p:spPr>
          <a:xfrm>
            <a:off x="2" y="0"/>
            <a:ext cx="733424" cy="775060"/>
          </a:xfrm>
          <a:custGeom>
            <a:avLst/>
            <a:gdLst>
              <a:gd name="connsiteX0" fmla="*/ 0 w 4154887"/>
              <a:gd name="connsiteY0" fmla="*/ 0 h 4390758"/>
              <a:gd name="connsiteX1" fmla="*/ 3547311 w 4154887"/>
              <a:gd name="connsiteY1" fmla="*/ 0 h 4390758"/>
              <a:gd name="connsiteX2" fmla="*/ 3695655 w 4154887"/>
              <a:gd name="connsiteY2" fmla="*/ 198378 h 4390758"/>
              <a:gd name="connsiteX3" fmla="*/ 4154887 w 4154887"/>
              <a:gd name="connsiteY3" fmla="*/ 1701800 h 4390758"/>
              <a:gd name="connsiteX4" fmla="*/ 1465929 w 4154887"/>
              <a:gd name="connsiteY4" fmla="*/ 4390758 h 4390758"/>
              <a:gd name="connsiteX5" fmla="*/ 184212 w 4154887"/>
              <a:gd name="connsiteY5" fmla="*/ 4066215 h 4390758"/>
              <a:gd name="connsiteX6" fmla="*/ 0 w 4154887"/>
              <a:gd name="connsiteY6" fmla="*/ 3954304 h 4390758"/>
              <a:gd name="connsiteX7" fmla="*/ 0 w 4154887"/>
              <a:gd name="connsiteY7" fmla="*/ 0 h 439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887" h="4390758">
                <a:moveTo>
                  <a:pt x="0" y="0"/>
                </a:moveTo>
                <a:lnTo>
                  <a:pt x="3547311" y="0"/>
                </a:lnTo>
                <a:lnTo>
                  <a:pt x="3695655" y="198378"/>
                </a:lnTo>
                <a:cubicBezTo>
                  <a:pt x="3985590" y="627539"/>
                  <a:pt x="4154887" y="1144899"/>
                  <a:pt x="4154887" y="1701800"/>
                </a:cubicBezTo>
                <a:cubicBezTo>
                  <a:pt x="4154887" y="3186870"/>
                  <a:pt x="2950999" y="4390758"/>
                  <a:pt x="1465929" y="4390758"/>
                </a:cubicBezTo>
                <a:cubicBezTo>
                  <a:pt x="1001845" y="4390758"/>
                  <a:pt x="565219" y="4273191"/>
                  <a:pt x="184212" y="4066215"/>
                </a:cubicBezTo>
                <a:lnTo>
                  <a:pt x="0" y="3954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05903E-FDA0-484F-8E8E-A2AD394467AF}"/>
              </a:ext>
            </a:extLst>
          </p:cNvPr>
          <p:cNvGrpSpPr/>
          <p:nvPr/>
        </p:nvGrpSpPr>
        <p:grpSpPr>
          <a:xfrm>
            <a:off x="10640218" y="6244441"/>
            <a:ext cx="697704" cy="247649"/>
            <a:chOff x="2097881" y="6281738"/>
            <a:chExt cx="697704" cy="2476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57E475-43BF-45D4-BE74-F4C58284BD82}"/>
                </a:ext>
              </a:extLst>
            </p:cNvPr>
            <p:cNvSpPr/>
            <p:nvPr/>
          </p:nvSpPr>
          <p:spPr>
            <a:xfrm>
              <a:off x="2097881" y="6281738"/>
              <a:ext cx="119062" cy="119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F05A3A-2C72-4D16-92D0-D1C654E1041C}"/>
                </a:ext>
              </a:extLst>
            </p:cNvPr>
            <p:cNvSpPr/>
            <p:nvPr/>
          </p:nvSpPr>
          <p:spPr>
            <a:xfrm>
              <a:off x="2295524" y="6410325"/>
              <a:ext cx="119062" cy="119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D4D92-C7C7-4AA8-B77B-59C5ED0B3B69}"/>
                </a:ext>
              </a:extLst>
            </p:cNvPr>
            <p:cNvSpPr/>
            <p:nvPr/>
          </p:nvSpPr>
          <p:spPr>
            <a:xfrm>
              <a:off x="2478880" y="6281738"/>
              <a:ext cx="119062" cy="1190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A47C73-4BE6-4B7D-9201-F84D305479CC}"/>
                </a:ext>
              </a:extLst>
            </p:cNvPr>
            <p:cNvSpPr/>
            <p:nvPr/>
          </p:nvSpPr>
          <p:spPr>
            <a:xfrm>
              <a:off x="2676523" y="6410325"/>
              <a:ext cx="119062" cy="1190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44EA6A0-9A85-4D42-9D44-7356C0D8F5EA}"/>
              </a:ext>
            </a:extLst>
          </p:cNvPr>
          <p:cNvSpPr txBox="1"/>
          <p:nvPr/>
        </p:nvSpPr>
        <p:spPr>
          <a:xfrm>
            <a:off x="11381960" y="6184313"/>
            <a:ext cx="48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1400" b="1" smtClean="0">
                <a:solidFill>
                  <a:schemeClr val="accent1"/>
                </a:solidFill>
                <a:latin typeface="+mj-lt"/>
              </a:rPr>
              <a:pPr algn="ctr"/>
              <a:t>9</a:t>
            </a:fld>
            <a:endParaRPr lang="en-US" sz="14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10B86A-BC37-48A8-94BA-D268FE61FACF}"/>
              </a:ext>
            </a:extLst>
          </p:cNvPr>
          <p:cNvSpPr/>
          <p:nvPr/>
        </p:nvSpPr>
        <p:spPr>
          <a:xfrm>
            <a:off x="3796109" y="607018"/>
            <a:ext cx="3048000" cy="1349829"/>
          </a:xfrm>
          <a:prstGeom prst="roundRect">
            <a:avLst>
              <a:gd name="adj" fmla="val 11291"/>
            </a:avLst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5C2687-ACC8-4448-9DDD-08933B996692}"/>
              </a:ext>
            </a:extLst>
          </p:cNvPr>
          <p:cNvSpPr/>
          <p:nvPr/>
        </p:nvSpPr>
        <p:spPr>
          <a:xfrm>
            <a:off x="366714" y="2725260"/>
            <a:ext cx="3048000" cy="1349829"/>
          </a:xfrm>
          <a:prstGeom prst="roundRect">
            <a:avLst>
              <a:gd name="adj" fmla="val 19841"/>
            </a:avLst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D34E21-FF0D-41B3-9529-2136A8F62908}"/>
              </a:ext>
            </a:extLst>
          </p:cNvPr>
          <p:cNvSpPr/>
          <p:nvPr/>
        </p:nvSpPr>
        <p:spPr>
          <a:xfrm>
            <a:off x="2366501" y="4645623"/>
            <a:ext cx="3048000" cy="1349829"/>
          </a:xfrm>
          <a:prstGeom prst="roundRect">
            <a:avLst>
              <a:gd name="adj" fmla="val 11291"/>
            </a:avLst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150C1-B666-4ADC-AB34-D40B0DB217AB}"/>
              </a:ext>
            </a:extLst>
          </p:cNvPr>
          <p:cNvSpPr txBox="1"/>
          <p:nvPr/>
        </p:nvSpPr>
        <p:spPr>
          <a:xfrm>
            <a:off x="4626533" y="898955"/>
            <a:ext cx="197816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Founder of Blockchain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90150-9997-4F5D-88DA-BD68D7BC2640}"/>
              </a:ext>
            </a:extLst>
          </p:cNvPr>
          <p:cNvSpPr txBox="1"/>
          <p:nvPr/>
        </p:nvSpPr>
        <p:spPr>
          <a:xfrm>
            <a:off x="1226904" y="3228945"/>
            <a:ext cx="199978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Supporters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D2CBA0-4598-4BD4-81ED-694CBC9D6952}"/>
              </a:ext>
            </a:extLst>
          </p:cNvPr>
          <p:cNvSpPr txBox="1"/>
          <p:nvPr/>
        </p:nvSpPr>
        <p:spPr>
          <a:xfrm>
            <a:off x="3226691" y="4966593"/>
            <a:ext cx="16281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Respected Parents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209228-F1D7-4ACC-A655-49022F46DB5A}"/>
              </a:ext>
            </a:extLst>
          </p:cNvPr>
          <p:cNvSpPr/>
          <p:nvPr/>
        </p:nvSpPr>
        <p:spPr>
          <a:xfrm>
            <a:off x="694495" y="3261608"/>
            <a:ext cx="336083" cy="336083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F8BBFC-E447-4EAA-BBD2-01F04F38E423}"/>
              </a:ext>
            </a:extLst>
          </p:cNvPr>
          <p:cNvSpPr/>
          <p:nvPr/>
        </p:nvSpPr>
        <p:spPr>
          <a:xfrm>
            <a:off x="4117836" y="1096960"/>
            <a:ext cx="336083" cy="3360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C9C8FC-9E10-466D-B1A1-028502FB548D}"/>
              </a:ext>
            </a:extLst>
          </p:cNvPr>
          <p:cNvSpPr/>
          <p:nvPr/>
        </p:nvSpPr>
        <p:spPr>
          <a:xfrm>
            <a:off x="2717994" y="5152494"/>
            <a:ext cx="336083" cy="336083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0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7" grpId="0" animBg="1"/>
      <p:bldP spid="13" grpId="0"/>
      <p:bldP spid="17" grpId="0" animBg="1"/>
      <p:bldP spid="18" grpId="0" animBg="1"/>
      <p:bldP spid="19" grpId="0" animBg="1"/>
      <p:bldP spid="31" grpId="0"/>
      <p:bldP spid="39" grpId="0"/>
      <p:bldP spid="46" grpId="0"/>
      <p:bldP spid="14" grpId="0" animBg="1"/>
      <p:bldP spid="16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lors 8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F7951D"/>
      </a:accent1>
      <a:accent2>
        <a:srgbClr val="CA1C65"/>
      </a:accent2>
      <a:accent3>
        <a:srgbClr val="832F91"/>
      </a:accent3>
      <a:accent4>
        <a:srgbClr val="00B695"/>
      </a:accent4>
      <a:accent5>
        <a:srgbClr val="40C4E5"/>
      </a:accent5>
      <a:accent6>
        <a:srgbClr val="92D050"/>
      </a:accent6>
      <a:hlink>
        <a:srgbClr val="A05024"/>
      </a:hlink>
      <a:folHlink>
        <a:srgbClr val="FEC037"/>
      </a:folHlink>
    </a:clrScheme>
    <a:fontScheme name="Hilari">
      <a:majorFont>
        <a:latin typeface="Montserrat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27973</TotalTime>
  <Words>275</Words>
  <Application>Microsoft Office PowerPoint</Application>
  <PresentationFormat>Widescreen</PresentationFormat>
  <Paragraphs>80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Shuja Abrar</cp:lastModifiedBy>
  <cp:revision>1210</cp:revision>
  <dcterms:created xsi:type="dcterms:W3CDTF">2018-12-05T18:19:15Z</dcterms:created>
  <dcterms:modified xsi:type="dcterms:W3CDTF">2023-01-10T16:48:38Z</dcterms:modified>
</cp:coreProperties>
</file>