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45" d="100"/>
          <a:sy n="45" d="100"/>
        </p:scale>
        <p:origin x="62" y="10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C75FC-77E4-4542-A463-269840354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514F5D-03D9-4CE9-B5FD-71C47319A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F71764-132F-425A-91E3-C4E461CF7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231B-151A-4A37-A0D0-F8BFE5A2E81D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EA1A11-E799-4B1C-99FD-345CE688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1CA52-5F77-4AD2-B532-03165EA5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D0AC-F306-4B62-80CC-BB0EA9D21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80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2FCC4-E37E-47D7-9586-B010593A1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A92B43-363D-42A9-B608-7EE67829B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98A8F1-D6CD-41AA-B0BE-F85A4A93E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231B-151A-4A37-A0D0-F8BFE5A2E81D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3330F5-08BB-4F65-9F0B-5CDE54C4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E0DD41-6C4F-45FF-A6A2-075FB0404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D0AC-F306-4B62-80CC-BB0EA9D21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99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C12F78-6195-48C0-BA62-6E2D322A2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D6BB4E-6668-4C13-9915-74BF60E7C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9B616E-D6ED-407B-8BB7-EF83069B9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231B-151A-4A37-A0D0-F8BFE5A2E81D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52FE16-AEC6-4B68-810F-396C4E845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E6FB3-ABAF-4C6D-AE01-B61FF1EE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D0AC-F306-4B62-80CC-BB0EA9D21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85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B7333-8975-4152-B5DF-E81ABFE7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6F34A-7B0F-4F01-8CBA-D5D58EDAE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025FB-B89B-4766-9D5F-80BE1944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231B-151A-4A37-A0D0-F8BFE5A2E81D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1E9AA4-DF56-4AB1-BCDC-8D8105D29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82462E-F09C-406E-95F2-9A09EE24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D0AC-F306-4B62-80CC-BB0EA9D21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46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40783-EAAA-4464-A587-AC513D87D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B73325-F9A6-4D7C-BCCF-7549399C1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65030-B5F4-4CC6-AB98-1ACF2008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231B-151A-4A37-A0D0-F8BFE5A2E81D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041821-AF15-42F6-97A2-2231FE16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6EDF2B-8559-46C7-97BD-A497DBB8C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D0AC-F306-4B62-80CC-BB0EA9D21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47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56A9F-F949-4F58-9188-9070F1F22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DF6693-85E3-42A4-A75D-F3C388B5F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D5B14C-AB14-4D3C-9D71-DC3F73BA2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59EF5E-8A24-423D-AC5B-58EB62B6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231B-151A-4A37-A0D0-F8BFE5A2E81D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16E11A-BC09-410B-B73F-D7ECDE573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10C2FF-F69C-48A6-9424-942CFA43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D0AC-F306-4B62-80CC-BB0EA9D21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76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3F7D6-99A4-4EA6-A8F0-89903C80D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DBE6BC-FED8-4220-B716-97EF2085D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ED9E67-145F-4975-B737-D40872BDC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B6359B-9DA3-4B7B-AF68-04AE15AA4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2A0652-E45A-43E3-9D38-5AA61DB5F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D1C840-01E0-40CA-B8E8-C85DAD13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231B-151A-4A37-A0D0-F8BFE5A2E81D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61D092-CE77-4E02-9913-12EFD0763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F43319-56C0-4E10-9ECF-489852F9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D0AC-F306-4B62-80CC-BB0EA9D21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2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2E1DC-082C-428C-B78C-B321E155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7A835D-7718-44BA-AA7D-F8338ED8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231B-151A-4A37-A0D0-F8BFE5A2E81D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4EC0B4-D6AA-42F6-98EF-E659D984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BF7D51-BEF1-4CC2-8D7C-E88376DCE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D0AC-F306-4B62-80CC-BB0EA9D21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19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06E9B4-D942-40AA-9039-3065D2BB0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231B-151A-4A37-A0D0-F8BFE5A2E81D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7FCEEF-C671-4566-9713-50698205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07DD6B-364D-4AA7-9C9C-D1DE28DA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D0AC-F306-4B62-80CC-BB0EA9D21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54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85E9A-56A0-4457-BE04-0360680A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21070C-B2CA-40F7-BF03-2CD06B90B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04D005-2F0E-49A1-9BD6-D72646AE2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24E9FB-0A0E-4794-A526-C89E5E75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231B-151A-4A37-A0D0-F8BFE5A2E81D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A11CAD-A649-4CF1-AA18-14AD5D39E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E5D8BF-0304-4D07-8BC0-20D2F456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D0AC-F306-4B62-80CC-BB0EA9D21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51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E274F-F65A-4C16-B8FE-EFD364E97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71DFA2-04C4-44FE-818C-5A137DFAF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6EAB60-90B4-4DBD-9C34-1F852F390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BB4069-6647-4CDC-9C21-15F2C003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231B-151A-4A37-A0D0-F8BFE5A2E81D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B23FA8-9281-4D5F-B9B8-F8FBDFA39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71D0E2-A788-432F-A00C-AB38D2E8B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8D0AC-F306-4B62-80CC-BB0EA9D21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6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D85F70-F039-4281-A8AF-C34B9B02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15C557-34BC-4024-A6D2-746B9FC5F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B2BEA9-31F0-404F-87D3-9047C4B03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A231B-151A-4A37-A0D0-F8BFE5A2E81D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A48EEF-25FB-470C-A11F-D6213D51F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4E0942-0D0F-4593-AEEE-3DCC33EE7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8D0AC-F306-4B62-80CC-BB0EA9D21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97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40347-4CB9-4597-B915-A22EADD31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9514" y="493842"/>
            <a:ext cx="9144000" cy="991352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ID 11849060 </a:t>
            </a:r>
            <a:r>
              <a:rPr lang="zh-CN" altLang="en-US" sz="4400" b="1" dirty="0"/>
              <a:t>谭树杰</a:t>
            </a:r>
            <a:r>
              <a:rPr lang="en-US" altLang="zh-CN" sz="4400" b="1" dirty="0"/>
              <a:t>(Shujie Tan)</a:t>
            </a:r>
            <a:endParaRPr lang="zh-CN" altLang="en-US" sz="44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E16ADA-1C54-475E-B743-479F28A4D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978" y="1823160"/>
            <a:ext cx="10315073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/>
              <a:t>Z. Liu, J. Zhu, J. Bu, and C. Chen, “A survey of human pose estimation: The body parts parsing based methods, Journal of Visual Communication and Image Representation,”  Journal of Visual Communication and Image Representation, vol. 32, pp. 10-19, Fall, 2015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C255E5-2E9D-47F3-8B8C-E4E81BFB7A0B}"/>
              </a:ext>
            </a:extLst>
          </p:cNvPr>
          <p:cNvSpPr txBox="1"/>
          <p:nvPr/>
        </p:nvSpPr>
        <p:spPr>
          <a:xfrm>
            <a:off x="753977" y="3478922"/>
            <a:ext cx="103150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     </a:t>
            </a:r>
            <a:r>
              <a:rPr lang="en-US" altLang="zh-CN" sz="2800" dirty="0"/>
              <a:t>Digital Entertainment. Digital entertainment, including computer games, computer animation and films, has become a huge industry and an active domain in recent years. For instance, </a:t>
            </a:r>
            <a:r>
              <a:rPr lang="en-US" altLang="zh-CN" sz="2800" dirty="0">
                <a:highlight>
                  <a:srgbClr val="FF00FF"/>
                </a:highlight>
              </a:rPr>
              <a:t>People </a:t>
            </a:r>
            <a:r>
              <a:rPr lang="en-US" altLang="zh-CN" sz="2800" dirty="0"/>
              <a:t>enjoys the pleasure the body sensor games give to them. Also, In the pre-production of the special effects for movie Avatar [2], actors wear the special </a:t>
            </a:r>
            <a:r>
              <a:rPr lang="en-US" altLang="zh-CN" sz="2800" dirty="0">
                <a:highlight>
                  <a:srgbClr val="FF00FF"/>
                </a:highlight>
              </a:rPr>
              <a:t>equipments</a:t>
            </a:r>
            <a:r>
              <a:rPr lang="en-US" altLang="zh-CN" sz="2800" dirty="0"/>
              <a:t> to animate the activities of Avatars.</a:t>
            </a:r>
            <a:endParaRPr lang="zh-CN" altLang="en-US" sz="28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EC986AA-0095-41C9-8E85-6DFEB975E0E2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80934" y="3655709"/>
            <a:ext cx="626133" cy="11364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7BD1C72-C370-47C3-A532-37A230B17964}"/>
              </a:ext>
            </a:extLst>
          </p:cNvPr>
          <p:cNvSpPr txBox="1"/>
          <p:nvPr/>
        </p:nvSpPr>
        <p:spPr>
          <a:xfrm>
            <a:off x="254801" y="3132489"/>
            <a:ext cx="1252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people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23F1171-8EA9-4A0C-9FA7-CF9A0F226587}"/>
              </a:ext>
            </a:extLst>
          </p:cNvPr>
          <p:cNvCxnSpPr>
            <a:cxnSpLocks/>
          </p:cNvCxnSpPr>
          <p:nvPr/>
        </p:nvCxnSpPr>
        <p:spPr>
          <a:xfrm flipH="1" flipV="1">
            <a:off x="6608487" y="6016327"/>
            <a:ext cx="494950" cy="4021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EBB62AF-F10A-41BB-ADB5-CF41A5FC2DC8}"/>
              </a:ext>
            </a:extLst>
          </p:cNvPr>
          <p:cNvSpPr txBox="1"/>
          <p:nvPr/>
        </p:nvSpPr>
        <p:spPr>
          <a:xfrm>
            <a:off x="6855962" y="6302649"/>
            <a:ext cx="1856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equipment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190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139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ID 11849060 谭树杰(Shujie Tan)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 11849060 谭树杰(Shujie Tan)</dc:title>
  <dc:creator>Tan Shujie</dc:creator>
  <cp:lastModifiedBy>Tan Shujie</cp:lastModifiedBy>
  <cp:revision>6</cp:revision>
  <dcterms:created xsi:type="dcterms:W3CDTF">2018-12-21T08:19:24Z</dcterms:created>
  <dcterms:modified xsi:type="dcterms:W3CDTF">2018-12-21T09:38:47Z</dcterms:modified>
</cp:coreProperties>
</file>