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567A-5A1D-314B-B0FD-D8FB7BADA1E6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022C-379E-4D47-BB74-1373F112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Granger </a:t>
            </a:r>
            <a:r>
              <a:rPr lang="en-US" dirty="0" err="1" smtClean="0"/>
              <a:t>Casaulity</a:t>
            </a:r>
            <a:r>
              <a:rPr lang="en-US" dirty="0" smtClean="0"/>
              <a:t> of stock 74 vs stock 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7" y="1027906"/>
            <a:ext cx="6238332" cy="5368153"/>
          </a:xfrm>
        </p:spPr>
      </p:pic>
    </p:spTree>
    <p:extLst>
      <p:ext uri="{BB962C8B-B14F-4D97-AF65-F5344CB8AC3E}">
        <p14:creationId xmlns:p14="http://schemas.microsoft.com/office/powerpoint/2010/main" val="19164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borrowed this idea from Granger Causality. I chose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Results of Granger Casaulity of stock 74 vs stock 22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2016-04-22T06:00:31Z</dcterms:created>
  <dcterms:modified xsi:type="dcterms:W3CDTF">2016-04-22T06:58:12Z</dcterms:modified>
</cp:coreProperties>
</file>