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JavaScript" id="{CCDB9FB3-9823-4646-8BA9-A47BE29F7ADA}">
          <p14:sldIdLst>
            <p14:sldId id="258"/>
            <p14:sldId id="259"/>
          </p14:sldIdLst>
        </p14:section>
        <p14:section name="Java" id="{67D9B066-854A-4EE3-85BA-F4EBEE9E54ED}">
          <p14:sldIdLst>
            <p14:sldId id="257"/>
          </p14:sldIdLst>
        </p14:section>
        <p14:section name="Python" id="{1B6595D2-B7D8-4591-BCA1-334BE0ED0051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11F9-F9FE-4A65-94AE-9BFCB911921A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8A94-905E-4035-B333-AA63B9894F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28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11F9-F9FE-4A65-94AE-9BFCB911921A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8A94-905E-4035-B333-AA63B9894F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60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11F9-F9FE-4A65-94AE-9BFCB911921A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8A94-905E-4035-B333-AA63B9894F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5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11F9-F9FE-4A65-94AE-9BFCB911921A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8A94-905E-4035-B333-AA63B9894F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38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11F9-F9FE-4A65-94AE-9BFCB911921A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8A94-905E-4035-B333-AA63B9894F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3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11F9-F9FE-4A65-94AE-9BFCB911921A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8A94-905E-4035-B333-AA63B9894F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82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11F9-F9FE-4A65-94AE-9BFCB911921A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8A94-905E-4035-B333-AA63B9894F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26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11F9-F9FE-4A65-94AE-9BFCB911921A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8A94-905E-4035-B333-AA63B9894F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927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11F9-F9FE-4A65-94AE-9BFCB911921A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8A94-905E-4035-B333-AA63B9894F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43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11F9-F9FE-4A65-94AE-9BFCB911921A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8A94-905E-4035-B333-AA63B9894F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96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11F9-F9FE-4A65-94AE-9BFCB911921A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8A94-905E-4035-B333-AA63B9894F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48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311F9-F9FE-4A65-94AE-9BFCB911921A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A8A94-905E-4035-B333-AA63B9894F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75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main.js</a:t>
            </a:r>
            <a:endParaRPr lang="de-DE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9187"/>
            <a:ext cx="330411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800" dirty="0" err="1" smtClean="0">
                <a:latin typeface="Arial" panose="020B0604020202020204" pitchFamily="34" charset="0"/>
              </a:rPr>
              <a:t>const</a:t>
            </a:r>
            <a:r>
              <a:rPr lang="de-DE" altLang="de-DE" sz="1800" dirty="0" smtClean="0">
                <a:latin typeface="Arial" panose="020B0604020202020204" pitchFamily="34" charset="0"/>
              </a:rPr>
              <a:t> </a:t>
            </a:r>
            <a:r>
              <a:rPr lang="de-DE" altLang="de-DE" sz="1800" dirty="0" err="1">
                <a:latin typeface="Arial" panose="020B0604020202020204" pitchFamily="34" charset="0"/>
              </a:rPr>
              <a:t>msg</a:t>
            </a:r>
            <a:r>
              <a:rPr lang="de-DE" altLang="de-DE" sz="1800" dirty="0">
                <a:latin typeface="Arial" panose="020B0604020202020204" pitchFamily="34" charset="0"/>
              </a:rPr>
              <a:t> = </a:t>
            </a:r>
            <a:r>
              <a:rPr lang="de-DE" altLang="de-DE" sz="1800" dirty="0" err="1">
                <a:latin typeface="Arial" panose="020B0604020202020204" pitchFamily="34" charset="0"/>
              </a:rPr>
              <a:t>require</a:t>
            </a:r>
            <a:r>
              <a:rPr lang="de-DE" altLang="de-DE" sz="1800" dirty="0" smtClean="0">
                <a:latin typeface="Arial" panose="020B0604020202020204" pitchFamily="34" charset="0"/>
              </a:rPr>
              <a:t>('./esel.js</a:t>
            </a:r>
            <a:r>
              <a:rPr lang="de-DE" altLang="de-DE" sz="1800" dirty="0">
                <a:latin typeface="Arial" panose="020B0604020202020204" pitchFamily="34" charset="0"/>
              </a:rPr>
              <a:t>');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800" dirty="0">
                <a:latin typeface="Arial" panose="020B0604020202020204" pitchFamily="34" charset="0"/>
              </a:rPr>
              <a:t>console.log(</a:t>
            </a:r>
            <a:r>
              <a:rPr lang="de-DE" altLang="de-DE" sz="1800" dirty="0" err="1">
                <a:latin typeface="Arial" panose="020B0604020202020204" pitchFamily="34" charset="0"/>
              </a:rPr>
              <a:t>msg</a:t>
            </a:r>
            <a:r>
              <a:rPr lang="de-DE" altLang="de-DE" sz="1800" dirty="0" smtClean="0">
                <a:latin typeface="Arial" panose="020B0604020202020204" pitchFamily="34" charset="0"/>
              </a:rPr>
              <a:t>);</a:t>
            </a:r>
            <a:endParaRPr lang="de-DE" altLang="de-DE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69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esel.js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module.exports</a:t>
            </a:r>
            <a:r>
              <a:rPr lang="de-DE" dirty="0"/>
              <a:t> </a:t>
            </a:r>
            <a:r>
              <a:rPr lang="de-DE" dirty="0" smtClean="0"/>
              <a:t>= "Esel";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492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Main.java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public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Main {</a:t>
            </a:r>
          </a:p>
          <a:p>
            <a:pPr marL="457200" lvl="1" indent="0">
              <a:buNone/>
            </a:pPr>
            <a:r>
              <a:rPr lang="de-DE" dirty="0" err="1" smtClean="0"/>
              <a:t>p</a:t>
            </a:r>
            <a:r>
              <a:rPr lang="de-DE" dirty="0" err="1" smtClean="0"/>
              <a:t>ublic</a:t>
            </a:r>
            <a:r>
              <a:rPr lang="de-DE" dirty="0" smtClean="0"/>
              <a:t> 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void</a:t>
            </a:r>
            <a:r>
              <a:rPr lang="de-DE" dirty="0" smtClean="0"/>
              <a:t> </a:t>
            </a:r>
            <a:r>
              <a:rPr lang="de-DE" dirty="0" err="1" smtClean="0"/>
              <a:t>main</a:t>
            </a:r>
            <a:r>
              <a:rPr lang="de-DE" dirty="0" smtClean="0"/>
              <a:t>(String[] </a:t>
            </a:r>
            <a:r>
              <a:rPr lang="de-DE" dirty="0" err="1" smtClean="0"/>
              <a:t>args</a:t>
            </a:r>
            <a:r>
              <a:rPr lang="de-DE" dirty="0" smtClean="0"/>
              <a:t>) {</a:t>
            </a:r>
          </a:p>
          <a:p>
            <a:pPr marL="914400" lvl="2" indent="0">
              <a:buNone/>
            </a:pPr>
            <a:r>
              <a:rPr lang="de-DE" dirty="0" err="1" smtClean="0"/>
              <a:t>System.out.println</a:t>
            </a:r>
            <a:r>
              <a:rPr lang="de-DE" dirty="0" smtClean="0"/>
              <a:t>("hi");</a:t>
            </a:r>
          </a:p>
          <a:p>
            <a:pPr marL="457200" lvl="1" indent="0">
              <a:buNone/>
            </a:pPr>
            <a:r>
              <a:rPr lang="de-DE" dirty="0" smtClean="0"/>
              <a:t>}</a:t>
            </a:r>
          </a:p>
          <a:p>
            <a:pPr marL="0" indent="0">
              <a:buNone/>
            </a:pPr>
            <a:r>
              <a:rPr lang="de-DE" dirty="0"/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050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main.py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text</a:t>
            </a:r>
            <a:r>
              <a:rPr lang="de-DE" dirty="0" smtClean="0"/>
              <a:t> = 1 + 4</a:t>
            </a:r>
          </a:p>
          <a:p>
            <a:pPr marL="0" indent="0">
              <a:buNone/>
            </a:pPr>
            <a:r>
              <a:rPr lang="de-DE" dirty="0" err="1" smtClean="0"/>
              <a:t>print</a:t>
            </a:r>
            <a:r>
              <a:rPr lang="de-DE" dirty="0" smtClean="0"/>
              <a:t>(</a:t>
            </a:r>
            <a:r>
              <a:rPr lang="de-DE" dirty="0" err="1" smtClean="0"/>
              <a:t>text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014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Breitbild</PresentationFormat>
  <Paragraphs>15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main.js</vt:lpstr>
      <vt:lpstr>esel.js</vt:lpstr>
      <vt:lpstr>Main.java</vt:lpstr>
      <vt:lpstr>main.py</vt:lpstr>
    </vt:vector>
  </TitlesOfParts>
  <Company>regiocom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Bernard, Lucas-Fabien</dc:creator>
  <cp:lastModifiedBy>Bernard, Lucas-Fabien</cp:lastModifiedBy>
  <cp:revision>18</cp:revision>
  <dcterms:created xsi:type="dcterms:W3CDTF">2023-09-14T07:25:17Z</dcterms:created>
  <dcterms:modified xsi:type="dcterms:W3CDTF">2023-09-14T11:11:04Z</dcterms:modified>
</cp:coreProperties>
</file>