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6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15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6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06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23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0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1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03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53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67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8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5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9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7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28BC-908D-4076-9978-B6293539B462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A67A7C-8C73-4872-BC1D-FCC30763A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09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 по предмету «Алгоритмизация и программирование»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7415" y="4777381"/>
            <a:ext cx="8915399" cy="1126283"/>
          </a:xfrm>
        </p:spPr>
        <p:txBody>
          <a:bodyPr/>
          <a:lstStyle/>
          <a:p>
            <a:r>
              <a:rPr lang="ru-RU" i="1" dirty="0" smtClean="0"/>
              <a:t>Выполнил: </a:t>
            </a:r>
            <a:r>
              <a:rPr lang="ru-RU" i="1" dirty="0" err="1" smtClean="0"/>
              <a:t>Хазиев</a:t>
            </a:r>
            <a:r>
              <a:rPr lang="ru-RU" i="1" dirty="0" smtClean="0"/>
              <a:t> Шухрат </a:t>
            </a:r>
          </a:p>
          <a:p>
            <a:r>
              <a:rPr lang="ru-RU" i="1" dirty="0" smtClean="0"/>
              <a:t>Группа: П3Э.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9015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написании кода: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219200"/>
            <a:ext cx="8915400" cy="5181600"/>
          </a:xfrm>
        </p:spPr>
        <p:txBody>
          <a:bodyPr/>
          <a:lstStyle/>
          <a:p>
            <a:r>
              <a:rPr lang="ru-RU" dirty="0" smtClean="0"/>
              <a:t>Таким образом выглядит код из предыдущего слайда: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1905001"/>
            <a:ext cx="3686629" cy="42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0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выглядит программу при запуске: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программы выводится консольное окно , которая просит нас ввести любое математическое выражение . После того как мы ввели пример, мы жмем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чего нам должен выводиться ответ данного примера.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деление на ноль программа не закрывается а выдает смс с оповещением об ошибки «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закрывается только если вы сами закроете консоль. Так как цикл не дает ему закрываться пока мы этого сами не сделаем.</a:t>
            </a:r>
          </a:p>
        </p:txBody>
      </p:sp>
    </p:spTree>
    <p:extLst>
      <p:ext uri="{BB962C8B-B14F-4D97-AF65-F5344CB8AC3E}">
        <p14:creationId xmlns:p14="http://schemas.microsoft.com/office/powerpoint/2010/main" val="73285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трудности с которыми я столкнулся: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Моей первой проблемой было подключение Класса так как при подключение выдавалась ошибка и программа не запускалась.</a:t>
            </a:r>
          </a:p>
          <a:p>
            <a:r>
              <a:rPr lang="ru-RU" dirty="0" smtClean="0"/>
              <a:t>2) Вторая проблема с которой я столкнулся и так не разобрался это вывод  в выражение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ru-RU" dirty="0" smtClean="0"/>
              <a:t>, при написании русским языком выдавался непонятный набор букв.</a:t>
            </a:r>
          </a:p>
          <a:p>
            <a:r>
              <a:rPr lang="ru-RU" dirty="0" smtClean="0"/>
              <a:t>3) Довольно тяжело было решить проблему с делением на ноль, так как при деление на ноль моя программа закрывалась и откладка прекращалась.</a:t>
            </a:r>
          </a:p>
          <a:p>
            <a:r>
              <a:rPr lang="ru-RU" dirty="0" smtClean="0"/>
              <a:t>4) Проблема которая ввела меня в заблуждение, при запуске программы она работает , но при частом запуске программы выдает ошибку синтаксиса и программа не запускается , спустя время программа работает снова. (с данной проблемой я не разобрался).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97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Мнение о выполненном проекте: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 данный проект было для меня очень интересно , для многих моя данная проектная работа покажется легкой, но для меня как для человека особо не понимающий язык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и тяжело дающаяся информация дала о себе знать.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выполнение данного задания я очень многое узнал попробовал и освоил, прочитал множество статей а также просмотрел достаточное количество видео чтобы хотя-бы немного понять С++.  Сделать калькулятор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меня очень большое достижение . Изучать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полностью углубляться в него я не собираюсь, но может быть если когда-нибудь я снова сойдусь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 доведу проекта до ума , сделаю из него так сказать- «конфеточку»! Данный предмет по-своему интересен и думаю что когда-нибудь я снова встречусь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преподавателя.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мои знания слабы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брать тяжелую проектную работу я не стал, т.к. понимал что мне ее не осилить. Вместо этого я взял тему калькулятор, написанный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Пользуясь учебным материалом из пройденных тем , а также видео-уроками из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своей презентации я подробно опишу как я выполнял проектную работу как работает программа при ее запуске и то с какими проблемами я столкнулся при выполнение данного задания.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3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презентации по проекту: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2686"/>
          </a:xfrm>
        </p:spPr>
        <p:txBody>
          <a:bodyPr>
            <a:normAutofit lnSpcReduction="10000"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№1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-Введение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№2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-Условия технического задания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№3-О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написании кода-Шаг№1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написании кода-Шаг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№5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написании кода-Шаг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№6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написании кода-Шаг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№7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 написании кода (Скриншот кода , из слайда №6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№8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-Как выглядит программа при ее запуске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№9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-Проблемы и трудности с которым я столкнулся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№10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-Мнение о выполненном проекте.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26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Алгоритмизация и программирование»-это предмет который мы изучаем в учебном заведение. На языке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Узнаем подробнее что такое –Алгоритмизация и Программирование: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Алгоритмизация-это процесс когда происходит построение алгоритма для решения задачи, результат данного решения это процесс обработки данных.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Программирование- процесс написания –создания программы. Это может быть: ПО, игра, база данных, приложение и т.д. Для создания всего того что мы перечисли сверху, существуют программисты которые пишут специальную программу на одном из языке программирования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C/C#/C++, 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5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технического задания: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задания заключалось в написании калькулятора на языке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должна выполнять программа: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математических выражений введенные с клавиатуры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ответа введенного математического выражения.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ошибки при деление на -0.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математического выражения с отрицательными числами.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приложения калькулятор с использованием классов.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0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написании кода: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№1: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создал консольное приложение на языке программирования С++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среде разработки: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г». В консольном приложение прописал первоначальный код с помощью тега «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вывел написанное содержимое в консоль.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86" y="3796145"/>
            <a:ext cx="4695405" cy="19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4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написании кода: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№2: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Следующее что я сделал это добавил класс-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 окне- «Проект» я выбрал «Добавить класс» дал имя классу –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 создалось два файла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Calculator.h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Calculator.cpp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 файле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Calculator.h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 прописал код который объявляет новую функцию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раннее мы эту функцию уже использовали: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823855"/>
            <a:ext cx="3645333" cy="15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написании кода: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038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№3: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мои шагом было написания кода в файлу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Calculator.cpp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(созданный при добавлении классов). Своими словами в листинг кода описана функция-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которая следственно будет выполнять те действия с числами которые мы вводим с клавиатуры.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7" y="3316010"/>
            <a:ext cx="4520772" cy="28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8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написании кода: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25600"/>
            <a:ext cx="8915400" cy="445588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№4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моим последующим действием было это дописывания кода в нашем первом созданном файле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 которому мы подключили классы.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код я добавил: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Начальные переменные-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.(Для хранения 1 и 2-го числа вводимые с клавиатуры и выводимого ответа).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Цикл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while(true)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-отвечает за выполнение условия которое написано внутри цикла.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Запущенная программа будет выполняться постоянно и закроется она только пользователем 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-для получения входных данных которые мы вводим с клавиатуры.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выведения конечного результата и ответа который мы получаем 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8969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</TotalTime>
  <Words>865</Words>
  <Application>Microsoft Office PowerPoint</Application>
  <PresentationFormat>Широкоэкранный</PresentationFormat>
  <Paragraphs>62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Легкий дым</vt:lpstr>
      <vt:lpstr>Проектная работа по предмету «Алгоритмизация и программирование»</vt:lpstr>
      <vt:lpstr>Для преподавателя.</vt:lpstr>
      <vt:lpstr>План презентации по проекту:</vt:lpstr>
      <vt:lpstr>Введение :</vt:lpstr>
      <vt:lpstr>Условие технического задания:</vt:lpstr>
      <vt:lpstr>О написании кода:</vt:lpstr>
      <vt:lpstr>О написании кода:</vt:lpstr>
      <vt:lpstr>О написании кода:</vt:lpstr>
      <vt:lpstr>О написании кода:</vt:lpstr>
      <vt:lpstr>О написании кода:</vt:lpstr>
      <vt:lpstr>Как выглядит программу при запуске:</vt:lpstr>
      <vt:lpstr>Проблемы и трудности с которыми я столкнулся:</vt:lpstr>
      <vt:lpstr>Мнение о выполненном проекте: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шухрат</dc:creator>
  <cp:lastModifiedBy>шухрат</cp:lastModifiedBy>
  <cp:revision>17</cp:revision>
  <dcterms:created xsi:type="dcterms:W3CDTF">2023-01-12T23:37:57Z</dcterms:created>
  <dcterms:modified xsi:type="dcterms:W3CDTF">2023-01-13T03:34:52Z</dcterms:modified>
</cp:coreProperties>
</file>