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4" r:id="rId5"/>
    <p:sldId id="260" r:id="rId6"/>
    <p:sldId id="263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chenjd-xyz/using-the-geometry-shader-to-achieve-model-explosion-effect-cf6d5ec030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C53CA-33C2-6882-4D1D-6ACDD1A47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1" y="802298"/>
            <a:ext cx="9607052" cy="2541431"/>
          </a:xfrm>
        </p:spPr>
        <p:txBody>
          <a:bodyPr/>
          <a:lstStyle/>
          <a:p>
            <a:pPr algn="ctr"/>
            <a:r>
              <a:rPr lang="en-US" altLang="zh-TW" dirty="0"/>
              <a:t>Computer Graphics</a:t>
            </a:r>
            <a:br>
              <a:rPr lang="en-US" altLang="zh-TW" dirty="0"/>
            </a:br>
            <a:r>
              <a:rPr lang="en-US" altLang="zh-TW" dirty="0"/>
              <a:t>final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534213-CA6F-3C46-1F93-0E4BC30F2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/>
              <a:t>110550110</a:t>
            </a:r>
            <a:r>
              <a:rPr lang="zh-TW" altLang="en-US" dirty="0"/>
              <a:t>林書愷</a:t>
            </a:r>
          </a:p>
        </p:txBody>
      </p:sp>
    </p:spTree>
    <p:extLst>
      <p:ext uri="{BB962C8B-B14F-4D97-AF65-F5344CB8AC3E}">
        <p14:creationId xmlns:p14="http://schemas.microsoft.com/office/powerpoint/2010/main" val="11840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4AD64-D132-EF21-C09C-D7C910C5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Video link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DFA51-1E77-9855-397F-8BA01E2A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https://youtu.be/SVOqaEIBCQ0?feature=shared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964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D748E-39AD-3625-F01F-64EFC2DF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Theme: explosion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917E3-076C-23AA-956B-7B053662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assignment, my main target is to make the object reaches an explosion effect</a:t>
            </a:r>
          </a:p>
          <a:p>
            <a:r>
              <a:rPr lang="en-US" altLang="zh-TW" dirty="0"/>
              <a:t>To implement this effect,  I make each pixel of the object flyout from its normal and fly away as time pass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38FBA9-410C-4BD9-B6CE-1B0F5B33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97" y="3428999"/>
            <a:ext cx="4163006" cy="25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5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40FD6-4C6A-493D-6804-E2FFBFDA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55EAB4-A6FE-09F5-C8FB-763EF1034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180" y="2168133"/>
            <a:ext cx="1579488" cy="498868"/>
          </a:xfrm>
        </p:spPr>
        <p:txBody>
          <a:bodyPr/>
          <a:lstStyle/>
          <a:p>
            <a:r>
              <a:rPr lang="en-US" altLang="zh-TW" dirty="0"/>
              <a:t>Merge: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4E9BC0-04DE-E896-359B-78456E7D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487" y="2015732"/>
            <a:ext cx="2455192" cy="1921029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69985B0-4BEB-FB49-E8D2-A8C10DA82CC7}"/>
              </a:ext>
            </a:extLst>
          </p:cNvPr>
          <p:cNvSpPr txBox="1">
            <a:spLocks/>
          </p:cNvSpPr>
          <p:nvPr/>
        </p:nvSpPr>
        <p:spPr>
          <a:xfrm>
            <a:off x="1603980" y="2168133"/>
            <a:ext cx="1579488" cy="498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Explode:</a:t>
            </a:r>
          </a:p>
          <a:p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4D155D5-D3E6-86C0-CFBF-02159254164F}"/>
              </a:ext>
            </a:extLst>
          </p:cNvPr>
          <p:cNvSpPr txBox="1">
            <a:spLocks/>
          </p:cNvSpPr>
          <p:nvPr/>
        </p:nvSpPr>
        <p:spPr>
          <a:xfrm>
            <a:off x="1603980" y="4191000"/>
            <a:ext cx="1579488" cy="498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Spin: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4D6E335-78C1-C09E-5F9D-E5DE12336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69" y="2090346"/>
            <a:ext cx="2099329" cy="208305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445E51-4D2B-C82B-BC9B-E1B2AC26C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406" y="4251140"/>
            <a:ext cx="2455192" cy="17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7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73B67-3BB6-BD39-514D-BA425C4A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Method: geometry shader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28132-63BB-2289-A01B-22E7A963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the input part, it will get </a:t>
            </a:r>
            <a:r>
              <a:rPr lang="en-US" altLang="zh-TW" dirty="0" err="1"/>
              <a:t>gs_in</a:t>
            </a:r>
            <a:r>
              <a:rPr lang="en-US" altLang="zh-TW" dirty="0"/>
              <a:t>[] array from vertex shader with view matrix,  perspective matrix and texture coordinate.</a:t>
            </a:r>
            <a:r>
              <a:rPr lang="zh-TW" altLang="en-US" dirty="0"/>
              <a:t> </a:t>
            </a:r>
            <a:r>
              <a:rPr lang="en-US" altLang="zh-TW" dirty="0"/>
              <a:t>These are for the vertex manipulation.</a:t>
            </a:r>
          </a:p>
          <a:p>
            <a:r>
              <a:rPr lang="en-US" altLang="zh-TW" dirty="0"/>
              <a:t>For the uniform variable, time is for the scale changing and way for the pixel moving way.</a:t>
            </a:r>
          </a:p>
          <a:p>
            <a:r>
              <a:rPr lang="en-US" altLang="zh-TW" dirty="0"/>
              <a:t>For the pixel action, calculate its moving vector by getting its normal.</a:t>
            </a:r>
          </a:p>
        </p:txBody>
      </p:sp>
    </p:spTree>
    <p:extLst>
      <p:ext uri="{BB962C8B-B14F-4D97-AF65-F5344CB8AC3E}">
        <p14:creationId xmlns:p14="http://schemas.microsoft.com/office/powerpoint/2010/main" val="208836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C1705-8340-A82C-94FE-A2F60EC7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Normal calculation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37D8D-FF17-9DEA-1917-BF3EFB4E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use interpolation to get the normal of each pixel based on its vertexes and sum up and average it.</a:t>
            </a:r>
          </a:p>
          <a:p>
            <a:r>
              <a:rPr lang="en-US" altLang="zh-TW" dirty="0"/>
              <a:t>Then calculate the coordinate that should be added to the original position to get the new ones.</a:t>
            </a:r>
          </a:p>
          <a:p>
            <a:r>
              <a:rPr lang="en-US" altLang="zh-TW" dirty="0"/>
              <a:t>The formula will be the normal times square of time and scale = 10.</a:t>
            </a:r>
          </a:p>
          <a:p>
            <a:r>
              <a:rPr lang="en-US" altLang="zh-TW" dirty="0"/>
              <a:t>Finally added to the </a:t>
            </a:r>
            <a:r>
              <a:rPr lang="en-US" altLang="zh-TW" dirty="0" err="1"/>
              <a:t>gl_position</a:t>
            </a:r>
            <a:r>
              <a:rPr lang="en-US" altLang="zh-TW" dirty="0"/>
              <a:t> to move the pixel to the target place.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082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752B2-C46A-6DB2-07F6-AE647C9A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Method: main.cpp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733514-232C-0A5E-59C6-66E8D96F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the main.cpp part, besides building and  passing the model and texture to the shaders, it the count the current time to decide the pixel moving distance in geometry shader</a:t>
            </a:r>
          </a:p>
          <a:p>
            <a:r>
              <a:rPr lang="en-US" altLang="zh-TW" dirty="0"/>
              <a:t>For global variables, the integer way will decide the pixel’s moving way , in or out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isrotate</a:t>
            </a:r>
            <a:r>
              <a:rPr lang="en-US" altLang="zh-TW" dirty="0"/>
              <a:t> is nearly same as the sample code , will decide the model is rotating and start to accumulate angle as time goes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72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9B299-F7A3-81F6-B865-49A47FC1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Method: vertex and fragment shaders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423A1B-B338-9673-4E9F-C79ACEFB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the vertex shader it will set </a:t>
            </a:r>
            <a:r>
              <a:rPr lang="en-US" altLang="zh-TW" dirty="0" err="1"/>
              <a:t>gl_position</a:t>
            </a:r>
            <a:r>
              <a:rPr lang="en-US" altLang="zh-TW" dirty="0"/>
              <a:t> of the model and pass it , texture coordinate , view matrix and perspective matrix to geometry shader</a:t>
            </a:r>
          </a:p>
          <a:p>
            <a:r>
              <a:rPr lang="en-US" altLang="zh-TW" dirty="0"/>
              <a:t>For the fragment shader it will use the texture coordinate and map to the texture map to color the object.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693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D99F5-6736-DACE-B0B9-99A73D00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D7004-A409-EA0C-AFBE-609A67A4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Formula: </a:t>
            </a:r>
            <a:r>
              <a:rPr lang="en-US" altLang="zh-TW" dirty="0">
                <a:hlinkClick r:id="rId2"/>
              </a:rPr>
              <a:t>https://medium.com/chenjd-xyz/using-the-geometry-shader-to-achieve-model-explosion-effect-cf6d5ec03020</a:t>
            </a:r>
            <a:endParaRPr lang="en-US" altLang="zh-TW" dirty="0"/>
          </a:p>
          <a:p>
            <a:r>
              <a:rPr lang="en-US" altLang="zh-TW" dirty="0"/>
              <a:t>Shader reference: https://www.geeks3d.com/20140625/mesh-exploder-with-geometry-shaders/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83237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{666E7031-9261-464D-939D-E2539C695376}tf10001114</Template>
  <TotalTime>104</TotalTime>
  <Words>373</Words>
  <Application>Microsoft Office PowerPoint</Application>
  <PresentationFormat>寬螢幕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圖庫</vt:lpstr>
      <vt:lpstr>Computer Graphics final</vt:lpstr>
      <vt:lpstr>Video link</vt:lpstr>
      <vt:lpstr>Theme: explosion</vt:lpstr>
      <vt:lpstr>modes</vt:lpstr>
      <vt:lpstr>Method: geometry shader</vt:lpstr>
      <vt:lpstr>Normal calculation</vt:lpstr>
      <vt:lpstr>Method: main.cpp</vt:lpstr>
      <vt:lpstr>Method: vertex and fragment shaders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final</dc:title>
  <dc:creator>書愷 林</dc:creator>
  <cp:lastModifiedBy>書愷 林</cp:lastModifiedBy>
  <cp:revision>16</cp:revision>
  <dcterms:created xsi:type="dcterms:W3CDTF">2024-01-11T06:24:58Z</dcterms:created>
  <dcterms:modified xsi:type="dcterms:W3CDTF">2024-01-11T08:09:21Z</dcterms:modified>
</cp:coreProperties>
</file>