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9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8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6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8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9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AI-Based Crop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433633"/>
            <a:ext cx="4351242" cy="5618175"/>
          </a:xfrm>
        </p:spPr>
        <p:txBody>
          <a:bodyPr/>
          <a:lstStyle/>
          <a:p>
            <a:r>
              <a:rPr dirty="0"/>
              <a:t>Team Members:</a:t>
            </a:r>
          </a:p>
          <a:p>
            <a:r>
              <a:rPr dirty="0"/>
              <a:t>- 1: </a:t>
            </a:r>
            <a:r>
              <a:rPr lang="en-US" dirty="0"/>
              <a:t>Akshi Jawla (202401100400026)</a:t>
            </a:r>
            <a:endParaRPr dirty="0"/>
          </a:p>
          <a:p>
            <a:r>
              <a:rPr dirty="0"/>
              <a:t>- 2: </a:t>
            </a:r>
            <a:r>
              <a:rPr lang="en-US" dirty="0"/>
              <a:t>Aman Yadav (202401100400028)</a:t>
            </a:r>
            <a:endParaRPr dirty="0"/>
          </a:p>
          <a:p>
            <a:r>
              <a:rPr dirty="0"/>
              <a:t>- </a:t>
            </a:r>
            <a:r>
              <a:rPr lang="en-US" dirty="0"/>
              <a:t>2</a:t>
            </a:r>
            <a:r>
              <a:rPr dirty="0"/>
              <a:t>: </a:t>
            </a:r>
            <a:r>
              <a:rPr lang="en-US" dirty="0"/>
              <a:t>Aditi Verma (202401100400014)</a:t>
            </a:r>
          </a:p>
          <a:p>
            <a:r>
              <a:rPr lang="en-US" dirty="0"/>
              <a:t>- 3: Ashutosh Shukla (202401100400059)</a:t>
            </a:r>
          </a:p>
          <a:p>
            <a:r>
              <a:rPr lang="en-US" dirty="0"/>
              <a:t>- 4: Arjun Singh Pundir (202401100400047)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Summary:</a:t>
            </a:r>
          </a:p>
          <a:p>
            <a:r>
              <a:t>  - Effective use of ML for agriculture</a:t>
            </a:r>
          </a:p>
          <a:p>
            <a:r>
              <a:t>• Future Improvements:</a:t>
            </a:r>
          </a:p>
          <a:p>
            <a:r>
              <a:t>  - Real-time Weather API</a:t>
            </a:r>
          </a:p>
          <a:p>
            <a:r>
              <a:t>  - Mobile App</a:t>
            </a:r>
          </a:p>
          <a:p>
            <a:r>
              <a:t>  - Deep Learning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Difficulty in selecting the optimal crop</a:t>
            </a:r>
          </a:p>
          <a:p>
            <a:r>
              <a:t>• Traditional methods lack precision</a:t>
            </a:r>
          </a:p>
          <a:p>
            <a:r>
              <a:t>• Farmers need AI-driven support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 recommendation system that suggests the best crop</a:t>
            </a:r>
          </a:p>
          <a:p>
            <a:r>
              <a:t>based on soil and weather conditions using classification algorithms.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Python</a:t>
            </a:r>
          </a:p>
          <a:p>
            <a:r>
              <a:rPr dirty="0"/>
              <a:t>• Libraries: Pandas, </a:t>
            </a:r>
            <a:r>
              <a:rPr lang="en-US" dirty="0"/>
              <a:t>seaborn</a:t>
            </a:r>
            <a:r>
              <a:rPr dirty="0"/>
              <a:t>, Matplotlib</a:t>
            </a:r>
          </a:p>
          <a:p>
            <a:r>
              <a:rPr dirty="0"/>
              <a:t>• Algorithms:</a:t>
            </a:r>
          </a:p>
          <a:p>
            <a:r>
              <a:rPr dirty="0"/>
              <a:t>  - Random Fores</a:t>
            </a:r>
            <a:r>
              <a:rPr lang="en-US" dirty="0"/>
              <a:t>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Soil Features: Nitrogen (N), Phosphorus (P), Potassium (K), pH</a:t>
            </a:r>
          </a:p>
          <a:p>
            <a:r>
              <a:t>• Weather Features: Temperature, Humidity, Rainfall</a:t>
            </a:r>
          </a:p>
          <a:p>
            <a:r>
              <a:t>• Label: Recommended Crop</a:t>
            </a:r>
          </a:p>
          <a:p>
            <a:r>
              <a:t>• Data Source: [e.g., Kaggle or agricultural datasets]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missing values</a:t>
            </a:r>
          </a:p>
          <a:p>
            <a:r>
              <a:t>• Feature normalization</a:t>
            </a:r>
          </a:p>
          <a:p>
            <a:r>
              <a:t>• Train-Test Split: 80-20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 Scores of Models</a:t>
            </a:r>
          </a:p>
          <a:p>
            <a:r>
              <a:t>• Confusion Matrix Analysis</a:t>
            </a:r>
          </a:p>
          <a:p>
            <a:r>
              <a:t>• Best Performing Model: Random Forest (e.g., 95% accuracy)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(Soil + Weather Data) → ML Model → Crop Recommendation 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Example Predictions:</a:t>
            </a:r>
          </a:p>
          <a:p>
            <a:r>
              <a:t>  Input: N=90, P=42, K=43, Temp=24°C, Rainfall=200mm</a:t>
            </a:r>
          </a:p>
          <a:p>
            <a:r>
              <a:t>  Output: Recommended Crop = Rice</a:t>
            </a:r>
          </a:p>
          <a:p>
            <a:r>
              <a:t>• ML outperforms manual guesswork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</TotalTime>
  <Words>292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AI-Based Crop Recommendation System</vt:lpstr>
      <vt:lpstr>Problem Statement</vt:lpstr>
      <vt:lpstr>Project Objective</vt:lpstr>
      <vt:lpstr>Technologies Used</vt:lpstr>
      <vt:lpstr>Dataset Description</vt:lpstr>
      <vt:lpstr>Data Preprocessing</vt:lpstr>
      <vt:lpstr>Model Training &amp; Evaluation</vt:lpstr>
      <vt:lpstr>System Architecture</vt:lpstr>
      <vt:lpstr>Results &amp; Insights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anilmamtarishikhushi@gmail.com</cp:lastModifiedBy>
  <cp:revision>2</cp:revision>
  <dcterms:created xsi:type="dcterms:W3CDTF">2013-01-27T09:14:16Z</dcterms:created>
  <dcterms:modified xsi:type="dcterms:W3CDTF">2025-05-27T09:15:22Z</dcterms:modified>
  <cp:category/>
</cp:coreProperties>
</file>