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Server side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6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Servlets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Servlet is a technology which is used to create a web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457200" indent="-457200"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uses Java language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because it creates a thread for each request, not process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45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Java Server pages(JSP)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Server Pages technology (JSP) is a server-side programming language used to create a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 in the form of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Markup Language (HTML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AutoNum type="arabicPeriod"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JSP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in MVC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as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layer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easy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08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MVC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Spring MVC is a Java framework which is used to build web applications. It follows the Model-View-Controller design pattern. It implements all the basic features of a core spring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It provides the specific annotations that easily redirect the page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roles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The Spring MVC separates each role, where the model object, controller, command object, view resolver,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Dispatcher Servlet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validator, etc. can be fulfilled by a specialized object.</a:t>
            </a:r>
          </a:p>
          <a:p>
            <a:pPr marL="342900" indent="-342900">
              <a:buAutoNum type="arabicPeriod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2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Hibernate Tool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is a Java framework that simplifies the development of Java application to interact with the database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marL="342900" indent="-342900">
              <a:buAutoNum type="arabicPeriod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Creation: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Hibernate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provides the facility to create the tables of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database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 So there is no need to create tables in the database manually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   Simplifies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Join: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multiple tables is easy in hibernate framework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3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Databases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SQL: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database management system that allows you to manage relational databases.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security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recent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MySQL, can greatly benefit any business especially if it is an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eCommerce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business that involves frequent money transfers.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Workflow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Whether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platform is Linux, Microsoft, Macintosh or UNIX, MySQL is a comprehensive solution with self-management features that automate everything from space expansion and configuration to data design and database administration.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document database and leading NoSQL database.</a:t>
            </a: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less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− MongoDB is a document database in which one collection holds different documents. Number of fields, content and size of the document can differ from one document to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pPr marL="0" indent="0">
              <a:buNone/>
            </a:pPr>
            <a:r>
              <a:rPr lang="en-US" sz="1400" b="1" dirty="0"/>
              <a:t>No complex joins</a:t>
            </a:r>
            <a:r>
              <a:rPr lang="en-US" sz="1400" b="1" dirty="0" smtClean="0"/>
              <a:t>.</a:t>
            </a:r>
            <a:endParaRPr lang="en-US" sz="1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91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41</TotalTime>
  <Words>278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Droplet</vt:lpstr>
      <vt:lpstr>Server side technologies</vt:lpstr>
      <vt:lpstr>Servlets </vt:lpstr>
      <vt:lpstr>Java Server pages(JSP)</vt:lpstr>
      <vt:lpstr>Spring MVC</vt:lpstr>
      <vt:lpstr>Hibernate Tool</vt:lpstr>
      <vt:lpstr>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technologies</dc:title>
  <dc:creator>BCPCHDUSER</dc:creator>
  <cp:lastModifiedBy>BCPCHDUSER</cp:lastModifiedBy>
  <cp:revision>13</cp:revision>
  <dcterms:created xsi:type="dcterms:W3CDTF">2020-10-22T10:42:32Z</dcterms:created>
  <dcterms:modified xsi:type="dcterms:W3CDTF">2020-10-22T11:24:16Z</dcterms:modified>
</cp:coreProperties>
</file>