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7" r:id="rId8"/>
    <p:sldId id="266" r:id="rId9"/>
    <p:sldId id="264" r:id="rId10"/>
    <p:sldId id="265" r:id="rId11"/>
    <p:sldId id="269" r:id="rId12"/>
    <p:sldId id="270" r:id="rId13"/>
    <p:sldId id="268" r:id="rId14"/>
    <p:sldId id="271" r:id="rId15"/>
    <p:sldId id="27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702" autoAdjust="0"/>
  </p:normalViewPr>
  <p:slideViewPr>
    <p:cSldViewPr snapToGrid="0">
      <p:cViewPr varScale="1">
        <p:scale>
          <a:sx n="92" d="100"/>
          <a:sy n="92" d="100"/>
        </p:scale>
        <p:origin x="490"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yadav" userId="4aaf5eb02cfc2182" providerId="LiveId" clId="{41D37A78-5CBB-4E58-88BF-F7C16CDB22CD}"/>
    <pc:docChg chg="undo custSel addSld delSld modSld sldOrd modMainMaster">
      <pc:chgData name="shubham yadav" userId="4aaf5eb02cfc2182" providerId="LiveId" clId="{41D37A78-5CBB-4E58-88BF-F7C16CDB22CD}" dt="2023-04-18T03:07:19.062" v="1386" actId="20577"/>
      <pc:docMkLst>
        <pc:docMk/>
      </pc:docMkLst>
      <pc:sldChg chg="modSp mod setBg">
        <pc:chgData name="shubham yadav" userId="4aaf5eb02cfc2182" providerId="LiveId" clId="{41D37A78-5CBB-4E58-88BF-F7C16CDB22CD}" dt="2023-04-17T22:32:22.354" v="822"/>
        <pc:sldMkLst>
          <pc:docMk/>
          <pc:sldMk cId="2084291686" sldId="256"/>
        </pc:sldMkLst>
        <pc:spChg chg="mod">
          <ac:chgData name="shubham yadav" userId="4aaf5eb02cfc2182" providerId="LiveId" clId="{41D37A78-5CBB-4E58-88BF-F7C16CDB22CD}" dt="2023-04-17T21:42:14.293" v="10" actId="14100"/>
          <ac:spMkLst>
            <pc:docMk/>
            <pc:sldMk cId="2084291686" sldId="256"/>
            <ac:spMk id="2" creationId="{B92A1812-FB25-294D-9B90-F112766EB31B}"/>
          </ac:spMkLst>
        </pc:spChg>
      </pc:sldChg>
      <pc:sldChg chg="modSp mod ord setBg">
        <pc:chgData name="shubham yadav" userId="4aaf5eb02cfc2182" providerId="LiveId" clId="{41D37A78-5CBB-4E58-88BF-F7C16CDB22CD}" dt="2023-04-17T22:26:12.508" v="786"/>
        <pc:sldMkLst>
          <pc:docMk/>
          <pc:sldMk cId="119193825" sldId="257"/>
        </pc:sldMkLst>
        <pc:spChg chg="mod">
          <ac:chgData name="shubham yadav" userId="4aaf5eb02cfc2182" providerId="LiveId" clId="{41D37A78-5CBB-4E58-88BF-F7C16CDB22CD}" dt="2023-04-17T21:50:26.816" v="60" actId="14100"/>
          <ac:spMkLst>
            <pc:docMk/>
            <pc:sldMk cId="119193825" sldId="257"/>
            <ac:spMk id="2" creationId="{B6D7D32A-50D4-CB49-16D3-054FFD16EA8C}"/>
          </ac:spMkLst>
        </pc:spChg>
        <pc:spChg chg="mod">
          <ac:chgData name="shubham yadav" userId="4aaf5eb02cfc2182" providerId="LiveId" clId="{41D37A78-5CBB-4E58-88BF-F7C16CDB22CD}" dt="2023-04-17T21:50:37.499" v="61" actId="14100"/>
          <ac:spMkLst>
            <pc:docMk/>
            <pc:sldMk cId="119193825" sldId="257"/>
            <ac:spMk id="3" creationId="{B1B4BDE9-4B43-60C2-712F-5E112C1B6E37}"/>
          </ac:spMkLst>
        </pc:spChg>
        <pc:picChg chg="mod">
          <ac:chgData name="shubham yadav" userId="4aaf5eb02cfc2182" providerId="LiveId" clId="{41D37A78-5CBB-4E58-88BF-F7C16CDB22CD}" dt="2023-04-17T21:50:58.836" v="64" actId="14100"/>
          <ac:picMkLst>
            <pc:docMk/>
            <pc:sldMk cId="119193825" sldId="257"/>
            <ac:picMk id="4" creationId="{47E40F32-93CC-62E2-C77A-AFECF7EA4AC4}"/>
          </ac:picMkLst>
        </pc:picChg>
      </pc:sldChg>
      <pc:sldChg chg="modSp mod setBg">
        <pc:chgData name="shubham yadav" userId="4aaf5eb02cfc2182" providerId="LiveId" clId="{41D37A78-5CBB-4E58-88BF-F7C16CDB22CD}" dt="2023-04-17T22:26:12.508" v="786"/>
        <pc:sldMkLst>
          <pc:docMk/>
          <pc:sldMk cId="553978240" sldId="258"/>
        </pc:sldMkLst>
        <pc:spChg chg="mod">
          <ac:chgData name="shubham yadav" userId="4aaf5eb02cfc2182" providerId="LiveId" clId="{41D37A78-5CBB-4E58-88BF-F7C16CDB22CD}" dt="2023-04-17T21:55:28.272" v="82" actId="14100"/>
          <ac:spMkLst>
            <pc:docMk/>
            <pc:sldMk cId="553978240" sldId="258"/>
            <ac:spMk id="2" creationId="{A576441A-9CFF-C0EE-AD4A-69A2AD27BE88}"/>
          </ac:spMkLst>
        </pc:spChg>
        <pc:spChg chg="mod">
          <ac:chgData name="shubham yadav" userId="4aaf5eb02cfc2182" providerId="LiveId" clId="{41D37A78-5CBB-4E58-88BF-F7C16CDB22CD}" dt="2023-04-17T21:55:02.920" v="79" actId="14100"/>
          <ac:spMkLst>
            <pc:docMk/>
            <pc:sldMk cId="553978240" sldId="258"/>
            <ac:spMk id="3" creationId="{CF643BA5-F470-4AB3-D93B-3C4FBABE529F}"/>
          </ac:spMkLst>
        </pc:spChg>
      </pc:sldChg>
      <pc:sldChg chg="modSp mod">
        <pc:chgData name="shubham yadav" userId="4aaf5eb02cfc2182" providerId="LiveId" clId="{41D37A78-5CBB-4E58-88BF-F7C16CDB22CD}" dt="2023-04-18T03:07:19.062" v="1386" actId="20577"/>
        <pc:sldMkLst>
          <pc:docMk/>
          <pc:sldMk cId="3623869297" sldId="259"/>
        </pc:sldMkLst>
        <pc:spChg chg="mod">
          <ac:chgData name="shubham yadav" userId="4aaf5eb02cfc2182" providerId="LiveId" clId="{41D37A78-5CBB-4E58-88BF-F7C16CDB22CD}" dt="2023-04-18T03:07:19.062" v="1386" actId="20577"/>
          <ac:spMkLst>
            <pc:docMk/>
            <pc:sldMk cId="3623869297" sldId="259"/>
            <ac:spMk id="3" creationId="{B9B07BDF-3B57-4158-8FF1-8C9B395E62E3}"/>
          </ac:spMkLst>
        </pc:spChg>
      </pc:sldChg>
      <pc:sldChg chg="modSp mod">
        <pc:chgData name="shubham yadav" userId="4aaf5eb02cfc2182" providerId="LiveId" clId="{41D37A78-5CBB-4E58-88BF-F7C16CDB22CD}" dt="2023-04-18T02:56:40.287" v="920" actId="14100"/>
        <pc:sldMkLst>
          <pc:docMk/>
          <pc:sldMk cId="1223890281" sldId="261"/>
        </pc:sldMkLst>
        <pc:spChg chg="mod">
          <ac:chgData name="shubham yadav" userId="4aaf5eb02cfc2182" providerId="LiveId" clId="{41D37A78-5CBB-4E58-88BF-F7C16CDB22CD}" dt="2023-04-18T02:55:22.833" v="874" actId="14100"/>
          <ac:spMkLst>
            <pc:docMk/>
            <pc:sldMk cId="1223890281" sldId="261"/>
            <ac:spMk id="2" creationId="{DD36FC50-2C09-8985-49CA-6438ABBA23C6}"/>
          </ac:spMkLst>
        </pc:spChg>
        <pc:spChg chg="mod">
          <ac:chgData name="shubham yadav" userId="4aaf5eb02cfc2182" providerId="LiveId" clId="{41D37A78-5CBB-4E58-88BF-F7C16CDB22CD}" dt="2023-04-18T02:56:28.610" v="918"/>
          <ac:spMkLst>
            <pc:docMk/>
            <pc:sldMk cId="1223890281" sldId="261"/>
            <ac:spMk id="3" creationId="{64A79618-9974-67D3-63EB-33659B98F772}"/>
          </ac:spMkLst>
        </pc:spChg>
        <pc:picChg chg="mod">
          <ac:chgData name="shubham yadav" userId="4aaf5eb02cfc2182" providerId="LiveId" clId="{41D37A78-5CBB-4E58-88BF-F7C16CDB22CD}" dt="2023-04-18T02:56:40.287" v="920" actId="14100"/>
          <ac:picMkLst>
            <pc:docMk/>
            <pc:sldMk cId="1223890281" sldId="261"/>
            <ac:picMk id="4" creationId="{5A0C1EAD-177E-3C79-0984-0370D6412861}"/>
          </ac:picMkLst>
        </pc:picChg>
      </pc:sldChg>
      <pc:sldChg chg="modSp mod setBg">
        <pc:chgData name="shubham yadav" userId="4aaf5eb02cfc2182" providerId="LiveId" clId="{41D37A78-5CBB-4E58-88BF-F7C16CDB22CD}" dt="2023-04-18T03:03:32.880" v="1320" actId="20577"/>
        <pc:sldMkLst>
          <pc:docMk/>
          <pc:sldMk cId="405741208" sldId="262"/>
        </pc:sldMkLst>
        <pc:spChg chg="mod">
          <ac:chgData name="shubham yadav" userId="4aaf5eb02cfc2182" providerId="LiveId" clId="{41D37A78-5CBB-4E58-88BF-F7C16CDB22CD}" dt="2023-04-18T03:03:32.880" v="1320" actId="20577"/>
          <ac:spMkLst>
            <pc:docMk/>
            <pc:sldMk cId="405741208" sldId="262"/>
            <ac:spMk id="3" creationId="{5E56BCE4-4465-8D14-E412-81CCE99DBDF6}"/>
          </ac:spMkLst>
        </pc:spChg>
      </pc:sldChg>
      <pc:sldChg chg="addSp delSp modSp mod setBg">
        <pc:chgData name="shubham yadav" userId="4aaf5eb02cfc2182" providerId="LiveId" clId="{41D37A78-5CBB-4E58-88BF-F7C16CDB22CD}" dt="2023-04-17T22:26:12.508" v="786"/>
        <pc:sldMkLst>
          <pc:docMk/>
          <pc:sldMk cId="1034042470" sldId="264"/>
        </pc:sldMkLst>
        <pc:spChg chg="mod">
          <ac:chgData name="shubham yadav" userId="4aaf5eb02cfc2182" providerId="LiveId" clId="{41D37A78-5CBB-4E58-88BF-F7C16CDB22CD}" dt="2023-04-17T22:17:54.009" v="725"/>
          <ac:spMkLst>
            <pc:docMk/>
            <pc:sldMk cId="1034042470" sldId="264"/>
            <ac:spMk id="2" creationId="{FC828CFF-6056-1F6E-DE6D-FBF60FFDF0D9}"/>
          </ac:spMkLst>
        </pc:spChg>
        <pc:spChg chg="add del mod">
          <ac:chgData name="shubham yadav" userId="4aaf5eb02cfc2182" providerId="LiveId" clId="{41D37A78-5CBB-4E58-88BF-F7C16CDB22CD}" dt="2023-04-17T22:04:42.362" v="159" actId="22"/>
          <ac:spMkLst>
            <pc:docMk/>
            <pc:sldMk cId="1034042470" sldId="264"/>
            <ac:spMk id="5" creationId="{BA8D1A8F-E414-B656-7F33-5499D33A9CFB}"/>
          </ac:spMkLst>
        </pc:spChg>
        <pc:picChg chg="del">
          <ac:chgData name="shubham yadav" userId="4aaf5eb02cfc2182" providerId="LiveId" clId="{41D37A78-5CBB-4E58-88BF-F7C16CDB22CD}" dt="2023-04-17T22:02:38.582" v="153" actId="21"/>
          <ac:picMkLst>
            <pc:docMk/>
            <pc:sldMk cId="1034042470" sldId="264"/>
            <ac:picMk id="4" creationId="{AA59EC79-BCF3-FE4D-FAB4-AC2E5BF42FE5}"/>
          </ac:picMkLst>
        </pc:picChg>
        <pc:picChg chg="add mod ord">
          <ac:chgData name="shubham yadav" userId="4aaf5eb02cfc2182" providerId="LiveId" clId="{41D37A78-5CBB-4E58-88BF-F7C16CDB22CD}" dt="2023-04-17T22:14:36.193" v="709" actId="1076"/>
          <ac:picMkLst>
            <pc:docMk/>
            <pc:sldMk cId="1034042470" sldId="264"/>
            <ac:picMk id="7" creationId="{A28F51A7-11C1-B5CE-DDC0-F240748E6B06}"/>
          </ac:picMkLst>
        </pc:picChg>
      </pc:sldChg>
      <pc:sldChg chg="addSp delSp modSp mod setBg">
        <pc:chgData name="shubham yadav" userId="4aaf5eb02cfc2182" providerId="LiveId" clId="{41D37A78-5CBB-4E58-88BF-F7C16CDB22CD}" dt="2023-04-17T22:26:12.508" v="786"/>
        <pc:sldMkLst>
          <pc:docMk/>
          <pc:sldMk cId="3489977428" sldId="265"/>
        </pc:sldMkLst>
        <pc:spChg chg="add del mod">
          <ac:chgData name="shubham yadav" userId="4aaf5eb02cfc2182" providerId="LiveId" clId="{41D37A78-5CBB-4E58-88BF-F7C16CDB22CD}" dt="2023-04-17T22:06:26.504" v="163" actId="22"/>
          <ac:spMkLst>
            <pc:docMk/>
            <pc:sldMk cId="3489977428" sldId="265"/>
            <ac:spMk id="3" creationId="{0FB20495-E57E-0F3D-AADC-4A75A84078E4}"/>
          </ac:spMkLst>
        </pc:spChg>
        <pc:picChg chg="del">
          <ac:chgData name="shubham yadav" userId="4aaf5eb02cfc2182" providerId="LiveId" clId="{41D37A78-5CBB-4E58-88BF-F7C16CDB22CD}" dt="2023-04-17T22:02:44.456" v="154" actId="21"/>
          <ac:picMkLst>
            <pc:docMk/>
            <pc:sldMk cId="3489977428" sldId="265"/>
            <ac:picMk id="4" creationId="{8DC4CA80-BC06-5A85-4346-0FA8F122CCDB}"/>
          </ac:picMkLst>
        </pc:picChg>
        <pc:picChg chg="del">
          <ac:chgData name="shubham yadav" userId="4aaf5eb02cfc2182" providerId="LiveId" clId="{41D37A78-5CBB-4E58-88BF-F7C16CDB22CD}" dt="2023-04-17T22:02:50.395" v="155" actId="21"/>
          <ac:picMkLst>
            <pc:docMk/>
            <pc:sldMk cId="3489977428" sldId="265"/>
            <ac:picMk id="5" creationId="{300BF819-2337-89A0-4820-05B7C63BAF60}"/>
          </ac:picMkLst>
        </pc:picChg>
        <pc:picChg chg="del">
          <ac:chgData name="shubham yadav" userId="4aaf5eb02cfc2182" providerId="LiveId" clId="{41D37A78-5CBB-4E58-88BF-F7C16CDB22CD}" dt="2023-04-17T22:02:59.661" v="156" actId="21"/>
          <ac:picMkLst>
            <pc:docMk/>
            <pc:sldMk cId="3489977428" sldId="265"/>
            <ac:picMk id="6" creationId="{C82C88F6-3B0E-9EA4-C3B1-7688D7D1EA9E}"/>
          </ac:picMkLst>
        </pc:picChg>
        <pc:picChg chg="add mod ord">
          <ac:chgData name="shubham yadav" userId="4aaf5eb02cfc2182" providerId="LiveId" clId="{41D37A78-5CBB-4E58-88BF-F7C16CDB22CD}" dt="2023-04-17T22:06:39.093" v="167" actId="14100"/>
          <ac:picMkLst>
            <pc:docMk/>
            <pc:sldMk cId="3489977428" sldId="265"/>
            <ac:picMk id="8" creationId="{EBB09A8A-BBCD-4645-CB7E-90E3CC70DCCD}"/>
          </ac:picMkLst>
        </pc:picChg>
      </pc:sldChg>
      <pc:sldChg chg="addSp delSp modSp mod setBg">
        <pc:chgData name="shubham yadav" userId="4aaf5eb02cfc2182" providerId="LiveId" clId="{41D37A78-5CBB-4E58-88BF-F7C16CDB22CD}" dt="2023-04-17T22:26:12.508" v="786"/>
        <pc:sldMkLst>
          <pc:docMk/>
          <pc:sldMk cId="759173285" sldId="266"/>
        </pc:sldMkLst>
        <pc:spChg chg="mod">
          <ac:chgData name="shubham yadav" userId="4aaf5eb02cfc2182" providerId="LiveId" clId="{41D37A78-5CBB-4E58-88BF-F7C16CDB22CD}" dt="2023-04-17T21:56:54.267" v="93" actId="14100"/>
          <ac:spMkLst>
            <pc:docMk/>
            <pc:sldMk cId="759173285" sldId="266"/>
            <ac:spMk id="2" creationId="{A2F8D645-87CC-3ADA-DD79-0C61E1806BD8}"/>
          </ac:spMkLst>
        </pc:spChg>
        <pc:spChg chg="add del mod">
          <ac:chgData name="shubham yadav" userId="4aaf5eb02cfc2182" providerId="LiveId" clId="{41D37A78-5CBB-4E58-88BF-F7C16CDB22CD}" dt="2023-04-17T21:58:11.476" v="95" actId="22"/>
          <ac:spMkLst>
            <pc:docMk/>
            <pc:sldMk cId="759173285" sldId="266"/>
            <ac:spMk id="5" creationId="{F4EBA8EC-6B07-49DB-7E44-E00C98803227}"/>
          </ac:spMkLst>
        </pc:spChg>
        <pc:picChg chg="del">
          <ac:chgData name="shubham yadav" userId="4aaf5eb02cfc2182" providerId="LiveId" clId="{41D37A78-5CBB-4E58-88BF-F7C16CDB22CD}" dt="2023-04-17T21:57:01.395" v="94" actId="21"/>
          <ac:picMkLst>
            <pc:docMk/>
            <pc:sldMk cId="759173285" sldId="266"/>
            <ac:picMk id="4" creationId="{41B9286C-7727-FF25-781D-00FD9090E951}"/>
          </ac:picMkLst>
        </pc:picChg>
        <pc:picChg chg="add mod ord">
          <ac:chgData name="shubham yadav" userId="4aaf5eb02cfc2182" providerId="LiveId" clId="{41D37A78-5CBB-4E58-88BF-F7C16CDB22CD}" dt="2023-04-17T21:58:11.476" v="95" actId="22"/>
          <ac:picMkLst>
            <pc:docMk/>
            <pc:sldMk cId="759173285" sldId="266"/>
            <ac:picMk id="7" creationId="{A1F7C34A-2E21-C232-1B90-389B79A27BCB}"/>
          </ac:picMkLst>
        </pc:picChg>
      </pc:sldChg>
      <pc:sldChg chg="addSp delSp modSp new mod setBg">
        <pc:chgData name="shubham yadav" userId="4aaf5eb02cfc2182" providerId="LiveId" clId="{41D37A78-5CBB-4E58-88BF-F7C16CDB22CD}" dt="2023-04-17T22:26:12.508" v="786"/>
        <pc:sldMkLst>
          <pc:docMk/>
          <pc:sldMk cId="1906519764" sldId="267"/>
        </pc:sldMkLst>
        <pc:spChg chg="mod">
          <ac:chgData name="shubham yadav" userId="4aaf5eb02cfc2182" providerId="LiveId" clId="{41D37A78-5CBB-4E58-88BF-F7C16CDB22CD}" dt="2023-04-17T22:01:00.873" v="151"/>
          <ac:spMkLst>
            <pc:docMk/>
            <pc:sldMk cId="1906519764" sldId="267"/>
            <ac:spMk id="2" creationId="{3636A280-B9B4-BD62-1E1A-D81CDE23E153}"/>
          </ac:spMkLst>
        </pc:spChg>
        <pc:spChg chg="del">
          <ac:chgData name="shubham yadav" userId="4aaf5eb02cfc2182" providerId="LiveId" clId="{41D37A78-5CBB-4E58-88BF-F7C16CDB22CD}" dt="2023-04-17T22:02:21.574" v="152" actId="22"/>
          <ac:spMkLst>
            <pc:docMk/>
            <pc:sldMk cId="1906519764" sldId="267"/>
            <ac:spMk id="3" creationId="{35F1FF41-5862-1A2C-B698-8EC0893490B3}"/>
          </ac:spMkLst>
        </pc:spChg>
        <pc:picChg chg="add mod ord">
          <ac:chgData name="shubham yadav" userId="4aaf5eb02cfc2182" providerId="LiveId" clId="{41D37A78-5CBB-4E58-88BF-F7C16CDB22CD}" dt="2023-04-17T22:02:21.574" v="152" actId="22"/>
          <ac:picMkLst>
            <pc:docMk/>
            <pc:sldMk cId="1906519764" sldId="267"/>
            <ac:picMk id="5" creationId="{32E08888-44F0-F104-8C54-C5B484E4ED22}"/>
          </ac:picMkLst>
        </pc:picChg>
      </pc:sldChg>
      <pc:sldChg chg="addSp modSp new mod setBg">
        <pc:chgData name="shubham yadav" userId="4aaf5eb02cfc2182" providerId="LiveId" clId="{41D37A78-5CBB-4E58-88BF-F7C16CDB22CD}" dt="2023-04-17T22:33:08.510" v="842"/>
        <pc:sldMkLst>
          <pc:docMk/>
          <pc:sldMk cId="1341822324" sldId="268"/>
        </pc:sldMkLst>
        <pc:spChg chg="mod">
          <ac:chgData name="shubham yadav" userId="4aaf5eb02cfc2182" providerId="LiveId" clId="{41D37A78-5CBB-4E58-88BF-F7C16CDB22CD}" dt="2023-04-17T22:23:55.723" v="767" actId="1076"/>
          <ac:spMkLst>
            <pc:docMk/>
            <pc:sldMk cId="1341822324" sldId="268"/>
            <ac:spMk id="2" creationId="{8B08A135-FAE5-4726-5C49-E98E3991FBBA}"/>
          </ac:spMkLst>
        </pc:spChg>
        <pc:spChg chg="mod">
          <ac:chgData name="shubham yadav" userId="4aaf5eb02cfc2182" providerId="LiveId" clId="{41D37A78-5CBB-4E58-88BF-F7C16CDB22CD}" dt="2023-04-17T22:24:07.148" v="771" actId="1076"/>
          <ac:spMkLst>
            <pc:docMk/>
            <pc:sldMk cId="1341822324" sldId="268"/>
            <ac:spMk id="3" creationId="{889FB650-60C2-54AC-A55A-766516781C5A}"/>
          </ac:spMkLst>
        </pc:spChg>
        <pc:spChg chg="add mod">
          <ac:chgData name="shubham yadav" userId="4aaf5eb02cfc2182" providerId="LiveId" clId="{41D37A78-5CBB-4E58-88BF-F7C16CDB22CD}" dt="2023-04-17T22:27:30.096" v="790" actId="1076"/>
          <ac:spMkLst>
            <pc:docMk/>
            <pc:sldMk cId="1341822324" sldId="268"/>
            <ac:spMk id="7" creationId="{D3F3F1EC-356E-F138-DAE9-28061F6C965F}"/>
          </ac:spMkLst>
        </pc:spChg>
        <pc:picChg chg="add mod">
          <ac:chgData name="shubham yadav" userId="4aaf5eb02cfc2182" providerId="LiveId" clId="{41D37A78-5CBB-4E58-88BF-F7C16CDB22CD}" dt="2023-04-17T22:28:01.092" v="794" actId="14100"/>
          <ac:picMkLst>
            <pc:docMk/>
            <pc:sldMk cId="1341822324" sldId="268"/>
            <ac:picMk id="5" creationId="{E1B8DDAF-7390-C714-00D1-427B3A8FCF49}"/>
          </ac:picMkLst>
        </pc:picChg>
      </pc:sldChg>
      <pc:sldChg chg="addSp delSp modSp new mod setBg">
        <pc:chgData name="shubham yadav" userId="4aaf5eb02cfc2182" providerId="LiveId" clId="{41D37A78-5CBB-4E58-88BF-F7C16CDB22CD}" dt="2023-04-17T22:26:12.508" v="786"/>
        <pc:sldMkLst>
          <pc:docMk/>
          <pc:sldMk cId="1802111282" sldId="269"/>
        </pc:sldMkLst>
        <pc:spChg chg="mod">
          <ac:chgData name="shubham yadav" userId="4aaf5eb02cfc2182" providerId="LiveId" clId="{41D37A78-5CBB-4E58-88BF-F7C16CDB22CD}" dt="2023-04-17T22:07:19.012" v="178" actId="14100"/>
          <ac:spMkLst>
            <pc:docMk/>
            <pc:sldMk cId="1802111282" sldId="269"/>
            <ac:spMk id="2" creationId="{E2A9DDB4-B4B9-9643-766E-3EEE0EB910A9}"/>
          </ac:spMkLst>
        </pc:spChg>
        <pc:spChg chg="del mod">
          <ac:chgData name="shubham yadav" userId="4aaf5eb02cfc2182" providerId="LiveId" clId="{41D37A78-5CBB-4E58-88BF-F7C16CDB22CD}" dt="2023-04-17T22:08:12.715" v="180" actId="22"/>
          <ac:spMkLst>
            <pc:docMk/>
            <pc:sldMk cId="1802111282" sldId="269"/>
            <ac:spMk id="3" creationId="{181CDCDF-D5C8-C173-6D1D-3FE592FFE4DA}"/>
          </ac:spMkLst>
        </pc:spChg>
        <pc:picChg chg="add mod ord">
          <ac:chgData name="shubham yadav" userId="4aaf5eb02cfc2182" providerId="LiveId" clId="{41D37A78-5CBB-4E58-88BF-F7C16CDB22CD}" dt="2023-04-17T22:08:12.715" v="180" actId="22"/>
          <ac:picMkLst>
            <pc:docMk/>
            <pc:sldMk cId="1802111282" sldId="269"/>
            <ac:picMk id="5" creationId="{16689262-8CA7-8CE5-B6F5-C9B84337D0FB}"/>
          </ac:picMkLst>
        </pc:picChg>
      </pc:sldChg>
      <pc:sldChg chg="addSp modSp new mod setBg">
        <pc:chgData name="shubham yadav" userId="4aaf5eb02cfc2182" providerId="LiveId" clId="{41D37A78-5CBB-4E58-88BF-F7C16CDB22CD}" dt="2023-04-17T22:26:12.508" v="786"/>
        <pc:sldMkLst>
          <pc:docMk/>
          <pc:sldMk cId="1369096202" sldId="270"/>
        </pc:sldMkLst>
        <pc:spChg chg="mod">
          <ac:chgData name="shubham yadav" userId="4aaf5eb02cfc2182" providerId="LiveId" clId="{41D37A78-5CBB-4E58-88BF-F7C16CDB22CD}" dt="2023-04-17T22:19:09.889" v="738" actId="14100"/>
          <ac:spMkLst>
            <pc:docMk/>
            <pc:sldMk cId="1369096202" sldId="270"/>
            <ac:spMk id="2" creationId="{C9A0ED65-DF94-959E-4D0D-795B13940E33}"/>
          </ac:spMkLst>
        </pc:spChg>
        <pc:spChg chg="mod">
          <ac:chgData name="shubham yadav" userId="4aaf5eb02cfc2182" providerId="LiveId" clId="{41D37A78-5CBB-4E58-88BF-F7C16CDB22CD}" dt="2023-04-17T22:22:13.775" v="758" actId="1076"/>
          <ac:spMkLst>
            <pc:docMk/>
            <pc:sldMk cId="1369096202" sldId="270"/>
            <ac:spMk id="3" creationId="{0D3DC472-0906-44D7-3D7E-A23D67E557F4}"/>
          </ac:spMkLst>
        </pc:spChg>
        <pc:picChg chg="add mod">
          <ac:chgData name="shubham yadav" userId="4aaf5eb02cfc2182" providerId="LiveId" clId="{41D37A78-5CBB-4E58-88BF-F7C16CDB22CD}" dt="2023-04-17T22:22:32.195" v="760"/>
          <ac:picMkLst>
            <pc:docMk/>
            <pc:sldMk cId="1369096202" sldId="270"/>
            <ac:picMk id="5" creationId="{984433D0-CCDE-4CED-8A07-75B40F62F851}"/>
          </ac:picMkLst>
        </pc:picChg>
      </pc:sldChg>
      <pc:sldChg chg="addSp modSp new mod">
        <pc:chgData name="shubham yadav" userId="4aaf5eb02cfc2182" providerId="LiveId" clId="{41D37A78-5CBB-4E58-88BF-F7C16CDB22CD}" dt="2023-04-17T22:29:17.521" v="805" actId="14100"/>
        <pc:sldMkLst>
          <pc:docMk/>
          <pc:sldMk cId="2132060282" sldId="271"/>
        </pc:sldMkLst>
        <pc:spChg chg="mod">
          <ac:chgData name="shubham yadav" userId="4aaf5eb02cfc2182" providerId="LiveId" clId="{41D37A78-5CBB-4E58-88BF-F7C16CDB22CD}" dt="2023-04-17T22:29:07.253" v="802" actId="1076"/>
          <ac:spMkLst>
            <pc:docMk/>
            <pc:sldMk cId="2132060282" sldId="271"/>
            <ac:spMk id="2" creationId="{5E9622F6-30A3-085D-9FF2-BBECEBC166B6}"/>
          </ac:spMkLst>
        </pc:spChg>
        <pc:spChg chg="mod">
          <ac:chgData name="shubham yadav" userId="4aaf5eb02cfc2182" providerId="LiveId" clId="{41D37A78-5CBB-4E58-88BF-F7C16CDB22CD}" dt="2023-04-17T22:28:59.633" v="799" actId="1076"/>
          <ac:spMkLst>
            <pc:docMk/>
            <pc:sldMk cId="2132060282" sldId="271"/>
            <ac:spMk id="3" creationId="{DE69AB6C-4DCD-2D0B-DBB9-CA6F8FCD5F23}"/>
          </ac:spMkLst>
        </pc:spChg>
        <pc:picChg chg="add mod">
          <ac:chgData name="shubham yadav" userId="4aaf5eb02cfc2182" providerId="LiveId" clId="{41D37A78-5CBB-4E58-88BF-F7C16CDB22CD}" dt="2023-04-17T22:29:17.521" v="805" actId="14100"/>
          <ac:picMkLst>
            <pc:docMk/>
            <pc:sldMk cId="2132060282" sldId="271"/>
            <ac:picMk id="5" creationId="{9B947FC2-6B75-AEEA-4C12-A5F7EADFB82D}"/>
          </ac:picMkLst>
        </pc:picChg>
      </pc:sldChg>
      <pc:sldChg chg="addSp modSp new mod">
        <pc:chgData name="shubham yadav" userId="4aaf5eb02cfc2182" providerId="LiveId" clId="{41D37A78-5CBB-4E58-88BF-F7C16CDB22CD}" dt="2023-04-17T22:30:43.462" v="816" actId="22"/>
        <pc:sldMkLst>
          <pc:docMk/>
          <pc:sldMk cId="810575976" sldId="272"/>
        </pc:sldMkLst>
        <pc:spChg chg="mod">
          <ac:chgData name="shubham yadav" userId="4aaf5eb02cfc2182" providerId="LiveId" clId="{41D37A78-5CBB-4E58-88BF-F7C16CDB22CD}" dt="2023-04-17T22:30:28.191" v="811" actId="1076"/>
          <ac:spMkLst>
            <pc:docMk/>
            <pc:sldMk cId="810575976" sldId="272"/>
            <ac:spMk id="2" creationId="{AE64E33E-CDB4-2AC9-35A9-A168C23B2A9C}"/>
          </ac:spMkLst>
        </pc:spChg>
        <pc:spChg chg="mod">
          <ac:chgData name="shubham yadav" userId="4aaf5eb02cfc2182" providerId="LiveId" clId="{41D37A78-5CBB-4E58-88BF-F7C16CDB22CD}" dt="2023-04-17T22:30:40.232" v="815" actId="20577"/>
          <ac:spMkLst>
            <pc:docMk/>
            <pc:sldMk cId="810575976" sldId="272"/>
            <ac:spMk id="3" creationId="{A5F931F4-790F-16A7-F95F-49087F68C332}"/>
          </ac:spMkLst>
        </pc:spChg>
        <pc:picChg chg="add">
          <ac:chgData name="shubham yadav" userId="4aaf5eb02cfc2182" providerId="LiveId" clId="{41D37A78-5CBB-4E58-88BF-F7C16CDB22CD}" dt="2023-04-17T22:30:43.462" v="816" actId="22"/>
          <ac:picMkLst>
            <pc:docMk/>
            <pc:sldMk cId="810575976" sldId="272"/>
            <ac:picMk id="5" creationId="{DE95DD4E-F4FD-CAFA-6718-CFD3CACFE0D6}"/>
          </ac:picMkLst>
        </pc:picChg>
      </pc:sldChg>
      <pc:sldChg chg="new del modTransition">
        <pc:chgData name="shubham yadav" userId="4aaf5eb02cfc2182" providerId="LiveId" clId="{41D37A78-5CBB-4E58-88BF-F7C16CDB22CD}" dt="2023-04-18T02:49:18.821" v="868" actId="2696"/>
        <pc:sldMkLst>
          <pc:docMk/>
          <pc:sldMk cId="1936210644" sldId="273"/>
        </pc:sldMkLst>
      </pc:sldChg>
      <pc:sldMasterChg chg="setBg modSldLayout">
        <pc:chgData name="shubham yadav" userId="4aaf5eb02cfc2182" providerId="LiveId" clId="{41D37A78-5CBB-4E58-88BF-F7C16CDB22CD}" dt="2023-04-17T22:33:08.510" v="842"/>
        <pc:sldMasterMkLst>
          <pc:docMk/>
          <pc:sldMasterMk cId="0" sldId="2147483840"/>
        </pc:sldMasterMkLst>
        <pc:sldLayoutChg chg="setBg">
          <pc:chgData name="shubham yadav" userId="4aaf5eb02cfc2182" providerId="LiveId" clId="{41D37A78-5CBB-4E58-88BF-F7C16CDB22CD}" dt="2023-04-17T22:33:08.510" v="842"/>
          <pc:sldLayoutMkLst>
            <pc:docMk/>
            <pc:sldMasterMk cId="0" sldId="2147483840"/>
            <pc:sldLayoutMk cId="0" sldId="2147483841"/>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2"/>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3"/>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4"/>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5"/>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6"/>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7"/>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8"/>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49"/>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50"/>
          </pc:sldLayoutMkLst>
        </pc:sldLayoutChg>
        <pc:sldLayoutChg chg="setBg">
          <pc:chgData name="shubham yadav" userId="4aaf5eb02cfc2182" providerId="LiveId" clId="{41D37A78-5CBB-4E58-88BF-F7C16CDB22CD}" dt="2023-04-17T22:33:08.510" v="842"/>
          <pc:sldLayoutMkLst>
            <pc:docMk/>
            <pc:sldMasterMk cId="0" sldId="2147483840"/>
            <pc:sldLayoutMk cId="0" sldId="2147483851"/>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1812-FB25-294D-9B90-F112766EB31B}"/>
              </a:ext>
            </a:extLst>
          </p:cNvPr>
          <p:cNvSpPr>
            <a:spLocks noGrp="1"/>
          </p:cNvSpPr>
          <p:nvPr>
            <p:ph type="ctrTitle"/>
          </p:nvPr>
        </p:nvSpPr>
        <p:spPr>
          <a:xfrm>
            <a:off x="1051560" y="1515036"/>
            <a:ext cx="9966960" cy="2533334"/>
          </a:xfrm>
        </p:spPr>
        <p:txBody>
          <a:bodyPr/>
          <a:lstStyle/>
          <a:p>
            <a:r>
              <a:rPr lang="en-IN" dirty="0"/>
              <a:t> Sentiment analysis</a:t>
            </a:r>
          </a:p>
        </p:txBody>
      </p:sp>
      <p:sp>
        <p:nvSpPr>
          <p:cNvPr id="3" name="Subtitle 2">
            <a:extLst>
              <a:ext uri="{FF2B5EF4-FFF2-40B4-BE49-F238E27FC236}">
                <a16:creationId xmlns:a16="http://schemas.microsoft.com/office/drawing/2014/main" id="{820675C8-3BFA-730B-83D2-92B9E467BB28}"/>
              </a:ext>
            </a:extLst>
          </p:cNvPr>
          <p:cNvSpPr>
            <a:spLocks noGrp="1"/>
          </p:cNvSpPr>
          <p:nvPr>
            <p:ph type="subTitle" idx="1"/>
          </p:nvPr>
        </p:nvSpPr>
        <p:spPr/>
        <p:txBody>
          <a:bodyPr>
            <a:normAutofit fontScale="92500" lnSpcReduction="20000"/>
          </a:bodyPr>
          <a:lstStyle/>
          <a:p>
            <a:r>
              <a:rPr lang="en-IN" dirty="0"/>
              <a:t>Group member: 1. Shubham yadav 137 B</a:t>
            </a:r>
          </a:p>
          <a:p>
            <a:r>
              <a:rPr lang="en-IN" dirty="0"/>
              <a:t>                               2. </a:t>
            </a:r>
            <a:r>
              <a:rPr lang="en-IN" dirty="0" err="1"/>
              <a:t>Ujjawal</a:t>
            </a:r>
            <a:r>
              <a:rPr lang="en-IN" dirty="0"/>
              <a:t> </a:t>
            </a:r>
            <a:r>
              <a:rPr lang="en-IN" dirty="0" err="1"/>
              <a:t>singh</a:t>
            </a:r>
            <a:r>
              <a:rPr lang="en-IN" dirty="0"/>
              <a:t>  120 B</a:t>
            </a:r>
          </a:p>
          <a:p>
            <a:r>
              <a:rPr lang="en-IN" dirty="0"/>
              <a:t>                               3. Atul </a:t>
            </a:r>
            <a:r>
              <a:rPr lang="en-IN" dirty="0" err="1"/>
              <a:t>shukla</a:t>
            </a:r>
            <a:r>
              <a:rPr lang="en-IN" dirty="0"/>
              <a:t> 115 B</a:t>
            </a:r>
          </a:p>
        </p:txBody>
      </p:sp>
      <p:sp>
        <p:nvSpPr>
          <p:cNvPr id="4" name="AutoShape 4" descr="Top level architectural diagram of the system ">
            <a:extLst>
              <a:ext uri="{FF2B5EF4-FFF2-40B4-BE49-F238E27FC236}">
                <a16:creationId xmlns:a16="http://schemas.microsoft.com/office/drawing/2014/main" id="{2B90A1B6-82D7-5178-C69F-B75E98907C63}"/>
              </a:ext>
            </a:extLst>
          </p:cNvPr>
          <p:cNvSpPr>
            <a:spLocks noChangeAspect="1" noChangeArrowheads="1"/>
          </p:cNvSpPr>
          <p:nvPr/>
        </p:nvSpPr>
        <p:spPr bwMode="auto">
          <a:xfrm>
            <a:off x="3953435" y="3276600"/>
            <a:ext cx="229496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F1F5EAA-5779-73A7-0A66-58630A1CDC2F}"/>
              </a:ext>
            </a:extLst>
          </p:cNvPr>
          <p:cNvPicPr>
            <a:picLocks noChangeAspect="1"/>
          </p:cNvPicPr>
          <p:nvPr/>
        </p:nvPicPr>
        <p:blipFill>
          <a:blip r:embed="rId2"/>
          <a:stretch>
            <a:fillRect/>
          </a:stretch>
        </p:blipFill>
        <p:spPr>
          <a:xfrm>
            <a:off x="222074" y="4769224"/>
            <a:ext cx="3132538" cy="2088776"/>
          </a:xfrm>
          <a:prstGeom prst="rect">
            <a:avLst/>
          </a:prstGeom>
        </p:spPr>
      </p:pic>
      <p:pic>
        <p:nvPicPr>
          <p:cNvPr id="7" name="Picture 6">
            <a:extLst>
              <a:ext uri="{FF2B5EF4-FFF2-40B4-BE49-F238E27FC236}">
                <a16:creationId xmlns:a16="http://schemas.microsoft.com/office/drawing/2014/main" id="{B3C48D32-4169-D9CE-11AF-EBF2308FE17A}"/>
              </a:ext>
            </a:extLst>
          </p:cNvPr>
          <p:cNvPicPr>
            <a:picLocks noChangeAspect="1"/>
          </p:cNvPicPr>
          <p:nvPr/>
        </p:nvPicPr>
        <p:blipFill>
          <a:blip r:embed="rId3"/>
          <a:stretch>
            <a:fillRect/>
          </a:stretch>
        </p:blipFill>
        <p:spPr>
          <a:xfrm>
            <a:off x="6096000" y="4468030"/>
            <a:ext cx="3492770" cy="2210676"/>
          </a:xfrm>
          <a:prstGeom prst="rect">
            <a:avLst/>
          </a:prstGeom>
        </p:spPr>
      </p:pic>
    </p:spTree>
    <p:extLst>
      <p:ext uri="{BB962C8B-B14F-4D97-AF65-F5344CB8AC3E}">
        <p14:creationId xmlns:p14="http://schemas.microsoft.com/office/powerpoint/2010/main" val="2084291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BB09A8A-BBCD-4645-CB7E-90E3CC70DCCD}"/>
              </a:ext>
            </a:extLst>
          </p:cNvPr>
          <p:cNvPicPr>
            <a:picLocks noGrp="1" noChangeAspect="1"/>
          </p:cNvPicPr>
          <p:nvPr>
            <p:ph idx="1"/>
          </p:nvPr>
        </p:nvPicPr>
        <p:blipFill>
          <a:blip r:embed="rId2"/>
          <a:stretch>
            <a:fillRect/>
          </a:stretch>
        </p:blipFill>
        <p:spPr>
          <a:xfrm>
            <a:off x="1524000" y="523631"/>
            <a:ext cx="8237415" cy="5931877"/>
          </a:xfrm>
        </p:spPr>
      </p:pic>
    </p:spTree>
    <p:extLst>
      <p:ext uri="{BB962C8B-B14F-4D97-AF65-F5344CB8AC3E}">
        <p14:creationId xmlns:p14="http://schemas.microsoft.com/office/powerpoint/2010/main" val="348997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DDB4-B4B9-9643-766E-3EEE0EB910A9}"/>
              </a:ext>
            </a:extLst>
          </p:cNvPr>
          <p:cNvSpPr>
            <a:spLocks noGrp="1"/>
          </p:cNvSpPr>
          <p:nvPr>
            <p:ph type="title"/>
          </p:nvPr>
        </p:nvSpPr>
        <p:spPr>
          <a:xfrm flipH="1">
            <a:off x="7299569" y="1781908"/>
            <a:ext cx="45719" cy="45719"/>
          </a:xfrm>
        </p:spPr>
        <p:txBody>
          <a:bodyPr>
            <a:normAutofit fontScale="90000"/>
          </a:bodyPr>
          <a:lstStyle/>
          <a:p>
            <a:r>
              <a:rPr lang="en-IN" dirty="0"/>
              <a:t>.</a:t>
            </a:r>
          </a:p>
        </p:txBody>
      </p:sp>
      <p:pic>
        <p:nvPicPr>
          <p:cNvPr id="5" name="Content Placeholder 4">
            <a:extLst>
              <a:ext uri="{FF2B5EF4-FFF2-40B4-BE49-F238E27FC236}">
                <a16:creationId xmlns:a16="http://schemas.microsoft.com/office/drawing/2014/main" id="{16689262-8CA7-8CE5-B6F5-C9B84337D0FB}"/>
              </a:ext>
            </a:extLst>
          </p:cNvPr>
          <p:cNvPicPr>
            <a:picLocks noGrp="1" noChangeAspect="1"/>
          </p:cNvPicPr>
          <p:nvPr>
            <p:ph idx="1"/>
          </p:nvPr>
        </p:nvPicPr>
        <p:blipFill>
          <a:blip r:embed="rId2"/>
          <a:stretch>
            <a:fillRect/>
          </a:stretch>
        </p:blipFill>
        <p:spPr>
          <a:xfrm>
            <a:off x="3652943" y="855462"/>
            <a:ext cx="4892464" cy="4610500"/>
          </a:xfrm>
        </p:spPr>
      </p:pic>
    </p:spTree>
    <p:extLst>
      <p:ext uri="{BB962C8B-B14F-4D97-AF65-F5344CB8AC3E}">
        <p14:creationId xmlns:p14="http://schemas.microsoft.com/office/powerpoint/2010/main" val="180211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D65-DF94-959E-4D0D-795B13940E33}"/>
              </a:ext>
            </a:extLst>
          </p:cNvPr>
          <p:cNvSpPr>
            <a:spLocks noGrp="1"/>
          </p:cNvSpPr>
          <p:nvPr>
            <p:ph type="title"/>
          </p:nvPr>
        </p:nvSpPr>
        <p:spPr>
          <a:xfrm>
            <a:off x="6858000" y="484632"/>
            <a:ext cx="47625" cy="45719"/>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0D3DC472-0906-44D7-3D7E-A23D67E557F4}"/>
              </a:ext>
            </a:extLst>
          </p:cNvPr>
          <p:cNvSpPr>
            <a:spLocks noGrp="1"/>
          </p:cNvSpPr>
          <p:nvPr>
            <p:ph idx="1"/>
          </p:nvPr>
        </p:nvSpPr>
        <p:spPr>
          <a:xfrm>
            <a:off x="4619625" y="2438400"/>
            <a:ext cx="45719" cy="57150"/>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984433D0-CCDE-4CED-8A07-75B40F62F851}"/>
              </a:ext>
            </a:extLst>
          </p:cNvPr>
          <p:cNvPicPr>
            <a:picLocks noChangeAspect="1"/>
          </p:cNvPicPr>
          <p:nvPr/>
        </p:nvPicPr>
        <p:blipFill>
          <a:blip r:embed="rId2"/>
          <a:stretch>
            <a:fillRect/>
          </a:stretch>
        </p:blipFill>
        <p:spPr>
          <a:xfrm>
            <a:off x="1758176" y="530351"/>
            <a:ext cx="8675647" cy="6065913"/>
          </a:xfrm>
          <a:prstGeom prst="rect">
            <a:avLst/>
          </a:prstGeom>
        </p:spPr>
      </p:pic>
    </p:spTree>
    <p:extLst>
      <p:ext uri="{BB962C8B-B14F-4D97-AF65-F5344CB8AC3E}">
        <p14:creationId xmlns:p14="http://schemas.microsoft.com/office/powerpoint/2010/main" val="136909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135-FAE5-4726-5C49-E98E3991FBBA}"/>
              </a:ext>
            </a:extLst>
          </p:cNvPr>
          <p:cNvSpPr>
            <a:spLocks noGrp="1"/>
          </p:cNvSpPr>
          <p:nvPr>
            <p:ph type="title"/>
          </p:nvPr>
        </p:nvSpPr>
        <p:spPr>
          <a:xfrm>
            <a:off x="5165598" y="2427732"/>
            <a:ext cx="63627" cy="77343"/>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889FB650-60C2-54AC-A55A-766516781C5A}"/>
              </a:ext>
            </a:extLst>
          </p:cNvPr>
          <p:cNvSpPr>
            <a:spLocks noGrp="1"/>
          </p:cNvSpPr>
          <p:nvPr>
            <p:ph idx="1"/>
          </p:nvPr>
        </p:nvSpPr>
        <p:spPr>
          <a:xfrm flipH="1">
            <a:off x="6073140" y="3895725"/>
            <a:ext cx="45719" cy="76200"/>
          </a:xfrm>
        </p:spPr>
        <p:txBody>
          <a:bodyPr>
            <a:normAutofit fontScale="25000" lnSpcReduction="20000"/>
          </a:bodyPr>
          <a:lstStyle/>
          <a:p>
            <a:r>
              <a:rPr lang="en-IN" dirty="0"/>
              <a:t>.</a:t>
            </a:r>
          </a:p>
        </p:txBody>
      </p:sp>
      <p:pic>
        <p:nvPicPr>
          <p:cNvPr id="5" name="Picture 4">
            <a:extLst>
              <a:ext uri="{FF2B5EF4-FFF2-40B4-BE49-F238E27FC236}">
                <a16:creationId xmlns:a16="http://schemas.microsoft.com/office/drawing/2014/main" id="{E1B8DDAF-7390-C714-00D1-427B3A8FCF49}"/>
              </a:ext>
            </a:extLst>
          </p:cNvPr>
          <p:cNvPicPr>
            <a:picLocks noChangeAspect="1"/>
          </p:cNvPicPr>
          <p:nvPr/>
        </p:nvPicPr>
        <p:blipFill>
          <a:blip r:embed="rId2"/>
          <a:stretch>
            <a:fillRect/>
          </a:stretch>
        </p:blipFill>
        <p:spPr>
          <a:xfrm>
            <a:off x="1524000" y="216891"/>
            <a:ext cx="8963025" cy="5660034"/>
          </a:xfrm>
          <a:prstGeom prst="rect">
            <a:avLst/>
          </a:prstGeom>
        </p:spPr>
      </p:pic>
      <p:sp>
        <p:nvSpPr>
          <p:cNvPr id="7" name="TextBox 6">
            <a:extLst>
              <a:ext uri="{FF2B5EF4-FFF2-40B4-BE49-F238E27FC236}">
                <a16:creationId xmlns:a16="http://schemas.microsoft.com/office/drawing/2014/main" id="{D3F3F1EC-356E-F138-DAE9-28061F6C965F}"/>
              </a:ext>
            </a:extLst>
          </p:cNvPr>
          <p:cNvSpPr txBox="1"/>
          <p:nvPr/>
        </p:nvSpPr>
        <p:spPr>
          <a:xfrm>
            <a:off x="4695825" y="6073259"/>
            <a:ext cx="6096000" cy="369332"/>
          </a:xfrm>
          <a:prstGeom prst="rect">
            <a:avLst/>
          </a:prstGeom>
          <a:noFill/>
        </p:spPr>
        <p:txBody>
          <a:bodyPr wrap="square">
            <a:spAutoFit/>
          </a:bodyPr>
          <a:lstStyle/>
          <a:p>
            <a:r>
              <a:rPr lang="en-IN" dirty="0"/>
              <a:t>Fig 8 : Page Metrics</a:t>
            </a:r>
          </a:p>
        </p:txBody>
      </p:sp>
    </p:spTree>
    <p:extLst>
      <p:ext uri="{BB962C8B-B14F-4D97-AF65-F5344CB8AC3E}">
        <p14:creationId xmlns:p14="http://schemas.microsoft.com/office/powerpoint/2010/main" val="134182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22F6-30A3-085D-9FF2-BBECEBC166B6}"/>
              </a:ext>
            </a:extLst>
          </p:cNvPr>
          <p:cNvSpPr>
            <a:spLocks noGrp="1"/>
          </p:cNvSpPr>
          <p:nvPr>
            <p:ph type="title"/>
          </p:nvPr>
        </p:nvSpPr>
        <p:spPr>
          <a:xfrm>
            <a:off x="6038849" y="2418207"/>
            <a:ext cx="57151" cy="153543"/>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DE69AB6C-4DCD-2D0B-DBB9-CA6F8FCD5F23}"/>
              </a:ext>
            </a:extLst>
          </p:cNvPr>
          <p:cNvSpPr>
            <a:spLocks noGrp="1"/>
          </p:cNvSpPr>
          <p:nvPr>
            <p:ph idx="1"/>
          </p:nvPr>
        </p:nvSpPr>
        <p:spPr>
          <a:xfrm>
            <a:off x="5476874" y="2828924"/>
            <a:ext cx="126873" cy="66675"/>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9B947FC2-6B75-AEEA-4C12-A5F7EADFB82D}"/>
              </a:ext>
            </a:extLst>
          </p:cNvPr>
          <p:cNvPicPr>
            <a:picLocks noChangeAspect="1"/>
          </p:cNvPicPr>
          <p:nvPr/>
        </p:nvPicPr>
        <p:blipFill>
          <a:blip r:embed="rId2"/>
          <a:stretch>
            <a:fillRect/>
          </a:stretch>
        </p:blipFill>
        <p:spPr>
          <a:xfrm>
            <a:off x="2864840" y="811303"/>
            <a:ext cx="6462320" cy="5235394"/>
          </a:xfrm>
          <a:prstGeom prst="rect">
            <a:avLst/>
          </a:prstGeom>
        </p:spPr>
      </p:pic>
    </p:spTree>
    <p:extLst>
      <p:ext uri="{BB962C8B-B14F-4D97-AF65-F5344CB8AC3E}">
        <p14:creationId xmlns:p14="http://schemas.microsoft.com/office/powerpoint/2010/main" val="213206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E33E-CDB4-2AC9-35A9-A168C23B2A9C}"/>
              </a:ext>
            </a:extLst>
          </p:cNvPr>
          <p:cNvSpPr>
            <a:spLocks noGrp="1"/>
          </p:cNvSpPr>
          <p:nvPr>
            <p:ph type="title"/>
          </p:nvPr>
        </p:nvSpPr>
        <p:spPr>
          <a:xfrm flipH="1">
            <a:off x="5718048" y="2894457"/>
            <a:ext cx="92202" cy="45719"/>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A5F931F4-790F-16A7-F95F-49087F68C332}"/>
              </a:ext>
            </a:extLst>
          </p:cNvPr>
          <p:cNvSpPr>
            <a:spLocks noGrp="1"/>
          </p:cNvSpPr>
          <p:nvPr>
            <p:ph idx="1"/>
          </p:nvPr>
        </p:nvSpPr>
        <p:spPr>
          <a:xfrm flipV="1">
            <a:off x="6073140" y="3619499"/>
            <a:ext cx="45719" cy="45719"/>
          </a:xfrm>
        </p:spPr>
        <p:txBody>
          <a:bodyPr>
            <a:normAutofit fontScale="25000" lnSpcReduction="20000"/>
          </a:bodyPr>
          <a:lstStyle/>
          <a:p>
            <a:r>
              <a:rPr lang="en-IN" dirty="0"/>
              <a:t>.</a:t>
            </a:r>
          </a:p>
        </p:txBody>
      </p:sp>
      <p:pic>
        <p:nvPicPr>
          <p:cNvPr id="5" name="Picture 4">
            <a:extLst>
              <a:ext uri="{FF2B5EF4-FFF2-40B4-BE49-F238E27FC236}">
                <a16:creationId xmlns:a16="http://schemas.microsoft.com/office/drawing/2014/main" id="{DE95DD4E-F4FD-CAFA-6718-CFD3CACFE0D6}"/>
              </a:ext>
            </a:extLst>
          </p:cNvPr>
          <p:cNvPicPr>
            <a:picLocks noChangeAspect="1"/>
          </p:cNvPicPr>
          <p:nvPr/>
        </p:nvPicPr>
        <p:blipFill>
          <a:blip r:embed="rId2"/>
          <a:stretch>
            <a:fillRect/>
          </a:stretch>
        </p:blipFill>
        <p:spPr>
          <a:xfrm>
            <a:off x="3558320" y="266426"/>
            <a:ext cx="5075360" cy="6325148"/>
          </a:xfrm>
          <a:prstGeom prst="rect">
            <a:avLst/>
          </a:prstGeom>
        </p:spPr>
      </p:pic>
    </p:spTree>
    <p:extLst>
      <p:ext uri="{BB962C8B-B14F-4D97-AF65-F5344CB8AC3E}">
        <p14:creationId xmlns:p14="http://schemas.microsoft.com/office/powerpoint/2010/main" val="81057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DF1E-B814-CB8C-2D74-E5B920A404FD}"/>
              </a:ext>
            </a:extLst>
          </p:cNvPr>
          <p:cNvSpPr>
            <a:spLocks noGrp="1"/>
          </p:cNvSpPr>
          <p:nvPr>
            <p:ph type="title"/>
          </p:nvPr>
        </p:nvSpPr>
        <p:spPr>
          <a:xfrm>
            <a:off x="1135290" y="-1222037"/>
            <a:ext cx="10058400" cy="5485862"/>
          </a:xfrm>
        </p:spPr>
        <p:txBody>
          <a:bodyPr>
            <a:normAutofit/>
          </a:bodyPr>
          <a:lstStyle/>
          <a:p>
            <a:r>
              <a:rPr lang="en-US" sz="9600" dirty="0"/>
              <a:t>     Thank you</a:t>
            </a:r>
            <a:endParaRPr lang="en-IN" sz="9600" dirty="0"/>
          </a:p>
        </p:txBody>
      </p:sp>
      <p:sp>
        <p:nvSpPr>
          <p:cNvPr id="3" name="Content Placeholder 2">
            <a:extLst>
              <a:ext uri="{FF2B5EF4-FFF2-40B4-BE49-F238E27FC236}">
                <a16:creationId xmlns:a16="http://schemas.microsoft.com/office/drawing/2014/main" id="{50B9EA7E-1F87-FCCE-0D78-C70B5BD99446}"/>
              </a:ext>
            </a:extLst>
          </p:cNvPr>
          <p:cNvSpPr>
            <a:spLocks noGrp="1"/>
          </p:cNvSpPr>
          <p:nvPr>
            <p:ph idx="1"/>
          </p:nvPr>
        </p:nvSpPr>
        <p:spPr>
          <a:xfrm rot="16200000" flipV="1">
            <a:off x="1195354" y="6557681"/>
            <a:ext cx="45719" cy="165847"/>
          </a:xfrm>
        </p:spPr>
        <p:txBody>
          <a:bodyPr>
            <a:normAutofit fontScale="25000" lnSpcReduction="20000"/>
          </a:bodyPr>
          <a:lstStyle/>
          <a:p>
            <a:pPr marL="0" indent="0">
              <a:buNone/>
            </a:pPr>
            <a:endParaRPr lang="en-IN" dirty="0"/>
          </a:p>
        </p:txBody>
      </p:sp>
      <p:sp>
        <p:nvSpPr>
          <p:cNvPr id="5" name="Rectangle 4">
            <a:extLst>
              <a:ext uri="{FF2B5EF4-FFF2-40B4-BE49-F238E27FC236}">
                <a16:creationId xmlns:a16="http://schemas.microsoft.com/office/drawing/2014/main" id="{46573C3F-5F67-1C30-A0ED-8A8191139AC1}"/>
              </a:ext>
            </a:extLst>
          </p:cNvPr>
          <p:cNvSpPr/>
          <p:nvPr/>
        </p:nvSpPr>
        <p:spPr>
          <a:xfrm>
            <a:off x="6164490" y="3429000"/>
            <a:ext cx="570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DB3EE55-AC4E-8B0A-6AF9-B24193C9D1E9}"/>
              </a:ext>
            </a:extLst>
          </p:cNvPr>
          <p:cNvPicPr>
            <a:picLocks noChangeAspect="1"/>
          </p:cNvPicPr>
          <p:nvPr/>
        </p:nvPicPr>
        <p:blipFill>
          <a:blip r:embed="rId2"/>
          <a:stretch>
            <a:fillRect/>
          </a:stretch>
        </p:blipFill>
        <p:spPr>
          <a:xfrm>
            <a:off x="2142564" y="2069151"/>
            <a:ext cx="7906871" cy="4197177"/>
          </a:xfrm>
          <a:prstGeom prst="rect">
            <a:avLst/>
          </a:prstGeom>
        </p:spPr>
      </p:pic>
    </p:spTree>
    <p:extLst>
      <p:ext uri="{BB962C8B-B14F-4D97-AF65-F5344CB8AC3E}">
        <p14:creationId xmlns:p14="http://schemas.microsoft.com/office/powerpoint/2010/main" val="3716192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D32A-50D4-CB49-16D3-054FFD16EA8C}"/>
              </a:ext>
            </a:extLst>
          </p:cNvPr>
          <p:cNvSpPr>
            <a:spLocks noGrp="1"/>
          </p:cNvSpPr>
          <p:nvPr>
            <p:ph type="title"/>
          </p:nvPr>
        </p:nvSpPr>
        <p:spPr>
          <a:xfrm>
            <a:off x="1202710" y="148492"/>
            <a:ext cx="10058400" cy="118150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1B4BDE9-4B43-60C2-712F-5E112C1B6E37}"/>
              </a:ext>
            </a:extLst>
          </p:cNvPr>
          <p:cNvSpPr>
            <a:spLocks noGrp="1"/>
          </p:cNvSpPr>
          <p:nvPr>
            <p:ph idx="1"/>
          </p:nvPr>
        </p:nvSpPr>
        <p:spPr>
          <a:xfrm>
            <a:off x="1069848" y="1664676"/>
            <a:ext cx="5440367" cy="4915877"/>
          </a:xfrm>
        </p:spPr>
        <p:txBody>
          <a:bodyPr/>
          <a:lstStyle/>
          <a:p>
            <a:pPr algn="just">
              <a:lnSpc>
                <a:spcPct val="107000"/>
              </a:lnSpc>
              <a:spcAft>
                <a:spcPts val="800"/>
              </a:spcAft>
            </a:pPr>
            <a:r>
              <a:rPr lang="en-US" sz="1600" dirty="0"/>
              <a:t>Sentiment analysis or opinion mining is the computational study of people’s opinions, sentiments, attitudes, and emotions expressed in written language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600" dirty="0"/>
              <a:t>It is one of the most active research areas in natural language processing and text mining in recent years. Its popularity is mainly due to two reasons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600" dirty="0"/>
              <a:t>First, it has a wide range of applications because opinions are central to almost all human activities and are key influencers of our behaviors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t>Whenever we need to make a decision, we want to hear others’ opinions. Second, it presents many challenging research problems, which had never been attempted before the year 2000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7E40F32-93CC-62E2-C77A-AFECF7EA4AC4}"/>
              </a:ext>
            </a:extLst>
          </p:cNvPr>
          <p:cNvPicPr>
            <a:picLocks noChangeAspect="1"/>
          </p:cNvPicPr>
          <p:nvPr/>
        </p:nvPicPr>
        <p:blipFill>
          <a:blip r:embed="rId2"/>
          <a:stretch>
            <a:fillRect/>
          </a:stretch>
        </p:blipFill>
        <p:spPr>
          <a:xfrm>
            <a:off x="7777195" y="2834304"/>
            <a:ext cx="4172527" cy="3292958"/>
          </a:xfrm>
          <a:prstGeom prst="rect">
            <a:avLst/>
          </a:prstGeom>
        </p:spPr>
      </p:pic>
    </p:spTree>
    <p:extLst>
      <p:ext uri="{BB962C8B-B14F-4D97-AF65-F5344CB8AC3E}">
        <p14:creationId xmlns:p14="http://schemas.microsoft.com/office/powerpoint/2010/main" val="119193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41A-9CFF-C0EE-AD4A-69A2AD27BE88}"/>
              </a:ext>
            </a:extLst>
          </p:cNvPr>
          <p:cNvSpPr>
            <a:spLocks noGrp="1"/>
          </p:cNvSpPr>
          <p:nvPr>
            <p:ph type="title"/>
          </p:nvPr>
        </p:nvSpPr>
        <p:spPr>
          <a:xfrm>
            <a:off x="1179263" y="109415"/>
            <a:ext cx="10058400" cy="1398954"/>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F643BA5-F470-4AB3-D93B-3C4FBABE529F}"/>
              </a:ext>
            </a:extLst>
          </p:cNvPr>
          <p:cNvSpPr>
            <a:spLocks noGrp="1"/>
          </p:cNvSpPr>
          <p:nvPr>
            <p:ph idx="1"/>
          </p:nvPr>
        </p:nvSpPr>
        <p:spPr>
          <a:xfrm>
            <a:off x="1069848" y="1375508"/>
            <a:ext cx="8183567" cy="5437668"/>
          </a:xfrm>
        </p:spPr>
        <p:txBody>
          <a:bodyPr>
            <a:normAutofit/>
          </a:bodyPr>
          <a:lstStyle/>
          <a:p>
            <a:pPr>
              <a:lnSpc>
                <a:spcPct val="107000"/>
              </a:lnSpc>
              <a:spcAft>
                <a:spcPts val="800"/>
              </a:spcAft>
            </a:pPr>
            <a:r>
              <a:rPr lang="en-US" sz="1600" dirty="0"/>
              <a:t>Sentiment analysis (or opinion mining) is a natural language processing (NLP) technique used to determine whether data is positive, negative or neutral.</a:t>
            </a:r>
          </a:p>
          <a:p>
            <a:pPr>
              <a:lnSpc>
                <a:spcPct val="107000"/>
              </a:lnSpc>
              <a:spcAft>
                <a:spcPts val="800"/>
              </a:spcAft>
            </a:pPr>
            <a:r>
              <a:rPr lang="en-US" sz="1600" dirty="0"/>
              <a:t>Sentiment analysis is often performed on textual data to help businesses monitor brand and product sentiment in customer feedback, and understand customer needs</a:t>
            </a:r>
            <a:r>
              <a:rPr lang="en-US" sz="1800" dirty="0">
                <a:solidFill>
                  <a:srgbClr val="000000"/>
                </a:solidFill>
                <a:effectLst/>
                <a:latin typeface="TimesNewRomanPSMT"/>
                <a:ea typeface="TimesNewRomanPSMT"/>
                <a:cs typeface="TimesNewRomanPSMT"/>
              </a:rPr>
              <a:t>. </a:t>
            </a:r>
          </a:p>
          <a:p>
            <a:pPr>
              <a:lnSpc>
                <a:spcPct val="107000"/>
              </a:lnSpc>
              <a:spcAft>
                <a:spcPts val="800"/>
              </a:spcAft>
            </a:pPr>
            <a:r>
              <a:rPr lang="en-US" sz="1600" dirty="0"/>
              <a:t>Sentiment Analysis or Opinion Mining is the computational treatment of opinions, sentiments and subjectivity of text</a:t>
            </a:r>
            <a:r>
              <a:rPr lang="en-US" sz="1800" dirty="0">
                <a:solidFill>
                  <a:srgbClr val="000000"/>
                </a:solidFill>
                <a:effectLst/>
                <a:latin typeface="TimesNewRomanPSMT"/>
                <a:ea typeface="TimesNewRomanPSMT"/>
                <a:cs typeface="TimesNewRomanPSMT"/>
              </a:rPr>
              <a:t>.</a:t>
            </a:r>
          </a:p>
          <a:p>
            <a:pPr>
              <a:lnSpc>
                <a:spcPct val="107000"/>
              </a:lnSpc>
              <a:spcAft>
                <a:spcPts val="800"/>
              </a:spcAft>
            </a:pPr>
            <a:r>
              <a:rPr lang="en-US" sz="1600" dirty="0"/>
              <a:t>In this report, we take a look at the various challenges and applications of Sentiment Analysis. We will discuss in details various approaches to perform a computational treatment of sentiments and opinions. Various supervised or data-driven techniques to SA like Na\"</a:t>
            </a:r>
            <a:r>
              <a:rPr lang="en-US" sz="1600" dirty="0" err="1"/>
              <a:t>ive</a:t>
            </a:r>
            <a:r>
              <a:rPr lang="en-US" sz="1600" dirty="0"/>
              <a:t> Byes, Maximum Entropy, SVM, and Voted </a:t>
            </a:r>
            <a:r>
              <a:rPr lang="en-US" sz="1600" dirty="0" err="1"/>
              <a:t>Perceptrons</a:t>
            </a:r>
            <a:r>
              <a:rPr lang="en-US" sz="1600" dirty="0"/>
              <a:t> will be discussed and their strengths and drawbacks will be touched upon</a:t>
            </a:r>
            <a:r>
              <a:rPr lang="en-US" sz="1800" dirty="0">
                <a:solidFill>
                  <a:srgbClr val="000000"/>
                </a:solidFill>
                <a:effectLst/>
                <a:latin typeface="TimesNewRomanPSMT"/>
                <a:ea typeface="TimesNewRomanPSMT"/>
                <a:cs typeface="TimesNewRomanPSMT"/>
              </a:rPr>
              <a:t>.</a:t>
            </a:r>
          </a:p>
          <a:p>
            <a:pPr>
              <a:lnSpc>
                <a:spcPct val="107000"/>
              </a:lnSpc>
              <a:spcAft>
                <a:spcPts val="800"/>
              </a:spcAft>
            </a:pPr>
            <a:r>
              <a:rPr lang="en-US" sz="1600" dirty="0"/>
              <a:t>We will also see a new dimension of analyzing sentiments by Cognitive Psychology mainly through the work of Janyce Wiebe, where we will see ways to detect subjectivity, perspective in narrative and understanding the discourse structure</a:t>
            </a:r>
            <a:endParaRPr lang="en-US" sz="1800" dirty="0">
              <a:solidFill>
                <a:srgbClr val="000000"/>
              </a:solidFill>
              <a:effectLst/>
              <a:latin typeface="TimesNewRomanPSMT"/>
              <a:ea typeface="TimesNewRomanPSMT"/>
              <a:cs typeface="TimesNewRomanPSMT"/>
            </a:endParaRPr>
          </a:p>
          <a:p>
            <a:pPr>
              <a:lnSpc>
                <a:spcPct val="107000"/>
              </a:lnSpc>
              <a:spcAft>
                <a:spcPts val="800"/>
              </a:spcAft>
            </a:pP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a:lnSpc>
                <a:spcPct val="107000"/>
              </a:lnSpc>
              <a:spcAft>
                <a:spcPts val="800"/>
              </a:spcAft>
            </a:pPr>
            <a:endParaRPr lang="en-IN" dirty="0"/>
          </a:p>
        </p:txBody>
      </p:sp>
    </p:spTree>
    <p:extLst>
      <p:ext uri="{BB962C8B-B14F-4D97-AF65-F5344CB8AC3E}">
        <p14:creationId xmlns:p14="http://schemas.microsoft.com/office/powerpoint/2010/main" val="553978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4353-6C59-E701-47DB-9D616A8A0FDC}"/>
              </a:ext>
            </a:extLst>
          </p:cNvPr>
          <p:cNvSpPr>
            <a:spLocks noGrp="1"/>
          </p:cNvSpPr>
          <p:nvPr>
            <p:ph type="title"/>
          </p:nvPr>
        </p:nvSpPr>
        <p:spPr>
          <a:xfrm>
            <a:off x="1069848" y="0"/>
            <a:ext cx="10058400" cy="1712258"/>
          </a:xfrm>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B9B07BDF-3B57-4158-8FF1-8C9B395E62E3}"/>
              </a:ext>
            </a:extLst>
          </p:cNvPr>
          <p:cNvSpPr>
            <a:spLocks noGrp="1"/>
          </p:cNvSpPr>
          <p:nvPr>
            <p:ph idx="1"/>
          </p:nvPr>
        </p:nvSpPr>
        <p:spPr>
          <a:xfrm>
            <a:off x="1069848" y="1712259"/>
            <a:ext cx="10058400" cy="4329954"/>
          </a:xfrm>
        </p:spPr>
        <p:txBody>
          <a:bodyPr/>
          <a:lstStyle/>
          <a:p>
            <a:pPr marL="0" indent="0">
              <a:buNone/>
            </a:pPr>
            <a:endParaRPr lang="en-US" sz="1800" dirty="0">
              <a:effectLst/>
              <a:latin typeface="Times New Roman" panose="02020603050405020304" pitchFamily="18" charset="0"/>
              <a:ea typeface="SimSun" panose="02010600030101010101" pitchFamily="2" charset="-122"/>
              <a:cs typeface="SimSun" panose="02010600030101010101" pitchFamily="2" charset="-122"/>
            </a:endParaRPr>
          </a:p>
          <a:p>
            <a:r>
              <a:rPr lang="en-US" sz="1800" dirty="0">
                <a:effectLst/>
                <a:latin typeface="Times New Roman" panose="02020603050405020304" pitchFamily="18" charset="0"/>
                <a:ea typeface="SimSun" panose="02010600030101010101" pitchFamily="2" charset="-122"/>
                <a:cs typeface="SimSun" panose="02010600030101010101" pitchFamily="2" charset="-122"/>
              </a:rPr>
              <a:t>To be able to tell the impact of an individual.</a:t>
            </a:r>
          </a:p>
          <a:p>
            <a:r>
              <a:rPr lang="en-US" sz="1800" dirty="0">
                <a:effectLst/>
                <a:latin typeface="Times New Roman" panose="02020603050405020304" pitchFamily="18" charset="0"/>
                <a:ea typeface="SimSun" panose="02010600030101010101" pitchFamily="2" charset="-122"/>
                <a:cs typeface="SimSun" panose="02010600030101010101" pitchFamily="2" charset="-122"/>
              </a:rPr>
              <a:t>System should be open source as well as free to use.</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r>
              <a:rPr lang="en-US" sz="1800" dirty="0">
                <a:effectLst/>
                <a:latin typeface="Times New Roman" panose="02020603050405020304" pitchFamily="18" charset="0"/>
                <a:ea typeface="SimSun" panose="02010600030101010101" pitchFamily="2" charset="-122"/>
                <a:cs typeface="SimSun" panose="02010600030101010101" pitchFamily="2" charset="-122"/>
              </a:rPr>
              <a:t>Achieve almost better accuracy rates for generation of rating compared to conventional methods.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r>
              <a:rPr lang="en-US" sz="1800" dirty="0">
                <a:effectLst/>
                <a:latin typeface="Times New Roman" panose="02020603050405020304" pitchFamily="18" charset="0"/>
                <a:ea typeface="SimSun" panose="02010600030101010101" pitchFamily="2" charset="-122"/>
                <a:cs typeface="SimSun" panose="02010600030101010101" pitchFamily="2" charset="-122"/>
              </a:rPr>
              <a:t>Enhance data for maximum efficiency using pre-processing.</a:t>
            </a:r>
          </a:p>
          <a:p>
            <a:r>
              <a:rPr lang="en-US" sz="1800" dirty="0">
                <a:effectLst/>
                <a:latin typeface="Times New Roman" panose="02020603050405020304" pitchFamily="18" charset="0"/>
                <a:ea typeface="SimSun" panose="02010600030101010101" pitchFamily="2" charset="-122"/>
                <a:cs typeface="SimSun" panose="02010600030101010101" pitchFamily="2" charset="-122"/>
              </a:rPr>
              <a:t>Archive the output in the least time possible</a:t>
            </a:r>
            <a:r>
              <a:rPr lang="en-US" sz="1800" dirty="0">
                <a:latin typeface="Times New Roman" panose="02020603050405020304" pitchFamily="18" charset="0"/>
                <a:ea typeface="SimSun" panose="02010600030101010101" pitchFamily="2" charset="-122"/>
                <a:cs typeface="SimSun" panose="02010600030101010101" pitchFamily="2" charset="-122"/>
              </a:rPr>
              <a:t>.</a:t>
            </a:r>
          </a:p>
          <a:p>
            <a:r>
              <a:rPr lang="en-US" sz="1800" dirty="0">
                <a:effectLst/>
                <a:latin typeface="Times New Roman" panose="02020603050405020304" pitchFamily="18" charset="0"/>
                <a:ea typeface="SimSun" panose="02010600030101010101" pitchFamily="2" charset="-122"/>
                <a:cs typeface="SimSun" panose="02010600030101010101" pitchFamily="2" charset="-122"/>
              </a:rPr>
              <a:t>Accuracy</a:t>
            </a:r>
            <a:r>
              <a:rPr lang="en-US" sz="1800" dirty="0">
                <a:latin typeface="Times New Roman" panose="02020603050405020304" pitchFamily="18" charset="0"/>
                <a:ea typeface="SimSun" panose="02010600030101010101" pitchFamily="2" charset="-122"/>
                <a:cs typeface="SimSun" panose="02010600030101010101" pitchFamily="2" charset="-122"/>
              </a:rPr>
              <a:t> of our </a:t>
            </a:r>
            <a:r>
              <a:rPr lang="en-US" sz="1800">
                <a:latin typeface="Times New Roman" panose="02020603050405020304" pitchFamily="18" charset="0"/>
                <a:ea typeface="SimSun" panose="02010600030101010101" pitchFamily="2" charset="-122"/>
                <a:cs typeface="SimSun" panose="02010600030101010101" pitchFamily="2" charset="-122"/>
              </a:rPr>
              <a:t>project are 70 %</a:t>
            </a:r>
            <a:endParaRPr lang="en-US" sz="1800" dirty="0">
              <a:effectLst/>
              <a:latin typeface="Times New Roman" panose="02020603050405020304" pitchFamily="18" charset="0"/>
              <a:ea typeface="SimSun" panose="02010600030101010101" pitchFamily="2" charset="-122"/>
              <a:cs typeface="SimSun" panose="02010600030101010101" pitchFamily="2" charset="-122"/>
            </a:endParaRPr>
          </a:p>
          <a:p>
            <a:endParaRPr lang="en-IN" sz="1800" dirty="0">
              <a:effectLst/>
              <a:latin typeface="Calibri" panose="020F0502020204030204" pitchFamily="34" charset="0"/>
              <a:ea typeface="SimSun" panose="02010600030101010101" pitchFamily="2" charset="-122"/>
              <a:cs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9F710AC3-BA1E-D501-D570-CBA4D543871D}"/>
              </a:ext>
            </a:extLst>
          </p:cNvPr>
          <p:cNvPicPr>
            <a:picLocks noChangeAspect="1"/>
          </p:cNvPicPr>
          <p:nvPr/>
        </p:nvPicPr>
        <p:blipFill>
          <a:blip r:embed="rId2"/>
          <a:stretch>
            <a:fillRect/>
          </a:stretch>
        </p:blipFill>
        <p:spPr>
          <a:xfrm>
            <a:off x="7560626" y="4285129"/>
            <a:ext cx="4290715" cy="2483223"/>
          </a:xfrm>
          <a:prstGeom prst="rect">
            <a:avLst/>
          </a:prstGeom>
        </p:spPr>
      </p:pic>
    </p:spTree>
    <p:extLst>
      <p:ext uri="{BB962C8B-B14F-4D97-AF65-F5344CB8AC3E}">
        <p14:creationId xmlns:p14="http://schemas.microsoft.com/office/powerpoint/2010/main" val="3623869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FC50-2C09-8985-49CA-6438ABBA23C6}"/>
              </a:ext>
            </a:extLst>
          </p:cNvPr>
          <p:cNvSpPr>
            <a:spLocks noGrp="1"/>
          </p:cNvSpPr>
          <p:nvPr>
            <p:ph type="title"/>
          </p:nvPr>
        </p:nvSpPr>
        <p:spPr>
          <a:xfrm>
            <a:off x="1100328" y="10160"/>
            <a:ext cx="10058400" cy="2101272"/>
          </a:xfrm>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64A79618-9974-67D3-63EB-33659B98F772}"/>
              </a:ext>
            </a:extLst>
          </p:cNvPr>
          <p:cNvSpPr>
            <a:spLocks noGrp="1"/>
          </p:cNvSpPr>
          <p:nvPr>
            <p:ph idx="1"/>
          </p:nvPr>
        </p:nvSpPr>
        <p:spPr>
          <a:xfrm>
            <a:off x="1069848" y="2111432"/>
            <a:ext cx="10058400" cy="4567273"/>
          </a:xfrm>
        </p:spPr>
        <p:txBody>
          <a:bodyPr>
            <a:normAutofit/>
          </a:bodyPr>
          <a:lstStyle/>
          <a:p>
            <a:pPr>
              <a:lnSpc>
                <a:spcPct val="107000"/>
              </a:lnSpc>
              <a:spcAft>
                <a:spcPts val="800"/>
              </a:spcAft>
            </a:pPr>
            <a:r>
              <a:rPr lang="en-IN" b="1" i="0" dirty="0">
                <a:solidFill>
                  <a:srgbClr val="000000"/>
                </a:solidFill>
                <a:effectLst/>
                <a:latin typeface="proxima-nova"/>
              </a:rPr>
              <a:t>Improved customer service</a:t>
            </a:r>
          </a:p>
          <a:p>
            <a:pPr>
              <a:lnSpc>
                <a:spcPct val="107000"/>
              </a:lnSpc>
              <a:spcAft>
                <a:spcPts val="800"/>
              </a:spcAft>
            </a:pPr>
            <a:r>
              <a:rPr lang="en-US" b="1" i="0" dirty="0">
                <a:solidFill>
                  <a:srgbClr val="000000"/>
                </a:solidFill>
                <a:effectLst/>
                <a:latin typeface="proxima-nova"/>
              </a:rPr>
              <a:t>Establishing a loyal customer base</a:t>
            </a:r>
          </a:p>
          <a:p>
            <a:pPr>
              <a:lnSpc>
                <a:spcPct val="107000"/>
              </a:lnSpc>
              <a:spcAft>
                <a:spcPts val="800"/>
              </a:spcAft>
            </a:pPr>
            <a:r>
              <a:rPr lang="en-IN" b="1" i="0" dirty="0">
                <a:solidFill>
                  <a:srgbClr val="000000"/>
                </a:solidFill>
                <a:effectLst/>
                <a:latin typeface="proxima-nova"/>
              </a:rPr>
              <a:t>Proactive crisis management</a:t>
            </a:r>
            <a:endParaRPr lang="en-IN" b="1" dirty="0">
              <a:solidFill>
                <a:srgbClr val="000000"/>
              </a:solidFill>
              <a:latin typeface="proxima-nova"/>
            </a:endParaRPr>
          </a:p>
          <a:p>
            <a:pPr>
              <a:lnSpc>
                <a:spcPct val="107000"/>
              </a:lnSpc>
              <a:spcAft>
                <a:spcPts val="800"/>
              </a:spcAft>
            </a:pPr>
            <a:r>
              <a:rPr lang="en-IN" b="1" i="0" dirty="0">
                <a:solidFill>
                  <a:srgbClr val="000000"/>
                </a:solidFill>
                <a:effectLst/>
                <a:latin typeface="proxima-nova"/>
              </a:rPr>
              <a:t>Monitor your social media</a:t>
            </a:r>
          </a:p>
          <a:p>
            <a:pPr>
              <a:lnSpc>
                <a:spcPct val="107000"/>
              </a:lnSpc>
              <a:spcAft>
                <a:spcPts val="800"/>
              </a:spcAft>
            </a:pPr>
            <a:r>
              <a:rPr lang="en-IN" b="1" i="0" dirty="0" err="1">
                <a:solidFill>
                  <a:srgbClr val="000000"/>
                </a:solidFill>
                <a:effectLst/>
                <a:latin typeface="proxima-nova"/>
              </a:rPr>
              <a:t>Analyze</a:t>
            </a:r>
            <a:r>
              <a:rPr lang="en-IN" b="1" i="0" dirty="0">
                <a:solidFill>
                  <a:srgbClr val="000000"/>
                </a:solidFill>
                <a:effectLst/>
                <a:latin typeface="proxima-nova"/>
              </a:rPr>
              <a:t> your product</a:t>
            </a:r>
          </a:p>
          <a:p>
            <a:pPr algn="l"/>
            <a:r>
              <a:rPr lang="en-IN" b="1" i="0" dirty="0">
                <a:solidFill>
                  <a:srgbClr val="000000"/>
                </a:solidFill>
                <a:effectLst/>
                <a:latin typeface="proxima-nova"/>
              </a:rPr>
              <a:t>Monitor your social media</a:t>
            </a:r>
          </a:p>
        </p:txBody>
      </p:sp>
      <p:pic>
        <p:nvPicPr>
          <p:cNvPr id="4" name="Picture 3">
            <a:extLst>
              <a:ext uri="{FF2B5EF4-FFF2-40B4-BE49-F238E27FC236}">
                <a16:creationId xmlns:a16="http://schemas.microsoft.com/office/drawing/2014/main" id="{5A0C1EAD-177E-3C79-0984-0370D6412861}"/>
              </a:ext>
            </a:extLst>
          </p:cNvPr>
          <p:cNvPicPr>
            <a:picLocks noChangeAspect="1"/>
          </p:cNvPicPr>
          <p:nvPr/>
        </p:nvPicPr>
        <p:blipFill>
          <a:blip r:embed="rId2"/>
          <a:stretch>
            <a:fillRect/>
          </a:stretch>
        </p:blipFill>
        <p:spPr>
          <a:xfrm>
            <a:off x="5253644" y="1745673"/>
            <a:ext cx="5725320" cy="3607377"/>
          </a:xfrm>
          <a:prstGeom prst="rect">
            <a:avLst/>
          </a:prstGeom>
        </p:spPr>
      </p:pic>
    </p:spTree>
    <p:extLst>
      <p:ext uri="{BB962C8B-B14F-4D97-AF65-F5344CB8AC3E}">
        <p14:creationId xmlns:p14="http://schemas.microsoft.com/office/powerpoint/2010/main" val="1223890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61CE-D6B9-3C84-EADB-A6C2EDBC8200}"/>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5E56BCE4-4465-8D14-E412-81CCE99DBDF6}"/>
              </a:ext>
            </a:extLst>
          </p:cNvPr>
          <p:cNvSpPr>
            <a:spLocks noGrp="1"/>
          </p:cNvSpPr>
          <p:nvPr>
            <p:ph idx="1"/>
          </p:nvPr>
        </p:nvSpPr>
        <p:spPr/>
        <p:txBody>
          <a:bodyPr/>
          <a:lstStyle/>
          <a:p>
            <a:r>
              <a:rPr lang="en-US" dirty="0"/>
              <a:t>Python/</a:t>
            </a:r>
            <a:r>
              <a:rPr lang="en-US" dirty="0" err="1"/>
              <a:t>Streamlit</a:t>
            </a:r>
            <a:endParaRPr lang="en-US" dirty="0"/>
          </a:p>
          <a:p>
            <a:r>
              <a:rPr lang="en-US" sz="1800" dirty="0">
                <a:solidFill>
                  <a:srgbClr val="222222"/>
                </a:solidFill>
                <a:latin typeface="TimesNewRomanPSMT"/>
                <a:ea typeface="TimesNewRomanPSMT"/>
                <a:cs typeface="TimesNewRomanPSMT"/>
              </a:rPr>
              <a:t>AI Model used </a:t>
            </a:r>
            <a:r>
              <a:rPr lang="en-US" sz="1800" dirty="0">
                <a:solidFill>
                  <a:srgbClr val="222222"/>
                </a:solidFill>
                <a:effectLst/>
                <a:latin typeface="TimesNewRomanPSMT"/>
                <a:ea typeface="TimesNewRomanPSMT"/>
                <a:cs typeface="TimesNewRomanPSMT"/>
              </a:rPr>
              <a:t>– pandas , </a:t>
            </a:r>
            <a:r>
              <a:rPr lang="en-US" sz="1800" dirty="0" err="1">
                <a:solidFill>
                  <a:srgbClr val="222222"/>
                </a:solidFill>
                <a:effectLst/>
                <a:latin typeface="TimesNewRomanPSMT"/>
                <a:ea typeface="TimesNewRomanPSMT"/>
                <a:cs typeface="TimesNewRomanPSMT"/>
              </a:rPr>
              <a:t>textblob</a:t>
            </a:r>
            <a:r>
              <a:rPr lang="en-US" sz="1800" dirty="0">
                <a:solidFill>
                  <a:srgbClr val="222222"/>
                </a:solidFill>
                <a:effectLst/>
                <a:latin typeface="TimesNewRomanPSMT"/>
                <a:ea typeface="TimesNewRomanPSMT"/>
                <a:cs typeface="TimesNewRomanPSMT"/>
              </a:rPr>
              <a:t>, </a:t>
            </a:r>
            <a:r>
              <a:rPr lang="en-US" sz="1800" dirty="0" err="1">
                <a:solidFill>
                  <a:srgbClr val="222222"/>
                </a:solidFill>
                <a:effectLst/>
                <a:latin typeface="TimesNewRomanPSMT"/>
                <a:ea typeface="TimesNewRomanPSMT"/>
                <a:cs typeface="TimesNewRomanPSMT"/>
              </a:rPr>
              <a:t>nltk</a:t>
            </a:r>
            <a:r>
              <a:rPr lang="en-US" sz="1800" dirty="0">
                <a:solidFill>
                  <a:srgbClr val="222222"/>
                </a:solidFill>
                <a:effectLst/>
                <a:latin typeface="TimesNewRomanPSMT"/>
                <a:ea typeface="TimesNewRomanPSMT"/>
                <a:cs typeface="TimesNewRomanPSMT"/>
              </a:rPr>
              <a:t> , </a:t>
            </a:r>
            <a:r>
              <a:rPr lang="en-US" sz="1800" dirty="0" err="1">
                <a:solidFill>
                  <a:srgbClr val="222222"/>
                </a:solidFill>
                <a:effectLst/>
                <a:latin typeface="TimesNewRomanPSMT"/>
                <a:ea typeface="TimesNewRomanPSMT"/>
                <a:cs typeface="TimesNewRomanPSMT"/>
              </a:rPr>
              <a:t>numpy</a:t>
            </a:r>
            <a:r>
              <a:rPr lang="en-US" sz="1800" dirty="0">
                <a:solidFill>
                  <a:srgbClr val="222222"/>
                </a:solidFill>
                <a:effectLst/>
                <a:latin typeface="TimesNewRomanPSMT"/>
                <a:ea typeface="TimesNewRomanPSMT"/>
                <a:cs typeface="TimesNewRomanPSMT"/>
              </a:rPr>
              <a:t> </a:t>
            </a:r>
            <a:r>
              <a:rPr lang="en-US" sz="1800" dirty="0">
                <a:solidFill>
                  <a:srgbClr val="222222"/>
                </a:solidFill>
                <a:latin typeface="TimesNewRomanPSMT"/>
                <a:ea typeface="TimesNewRomanPSMT"/>
                <a:cs typeface="TimesNewRomanPSMT"/>
              </a:rPr>
              <a:t>, SciPy , Matplotlib </a:t>
            </a:r>
            <a:r>
              <a:rPr lang="en-US" sz="1800" dirty="0">
                <a:solidFill>
                  <a:srgbClr val="222222"/>
                </a:solidFill>
                <a:effectLst/>
                <a:latin typeface="TimesNewRomanPSMT"/>
                <a:ea typeface="TimesNewRomanPSMT"/>
                <a:cs typeface="TimesNewRomanPSMT"/>
              </a:rPr>
              <a:t>.</a:t>
            </a:r>
          </a:p>
          <a:p>
            <a:r>
              <a:rPr lang="en-US" sz="1800" dirty="0">
                <a:solidFill>
                  <a:srgbClr val="222222"/>
                </a:solidFill>
                <a:latin typeface="TimesNewRomanPSMT"/>
                <a:ea typeface="TimesNewRomanPSMT"/>
                <a:cs typeface="TimesNewRomanPSMT"/>
              </a:rPr>
              <a:t>Python Framework- </a:t>
            </a:r>
            <a:r>
              <a:rPr lang="en-US" sz="1800" dirty="0" err="1">
                <a:solidFill>
                  <a:srgbClr val="222222"/>
                </a:solidFill>
                <a:latin typeface="TimesNewRomanPSMT"/>
                <a:ea typeface="TimesNewRomanPSMT"/>
                <a:cs typeface="TimesNewRomanPSMT"/>
              </a:rPr>
              <a:t>Streamlit</a:t>
            </a:r>
            <a:endParaRPr lang="en-US" sz="1800" dirty="0">
              <a:solidFill>
                <a:srgbClr val="222222"/>
              </a:solidFill>
              <a:latin typeface="TimesNewRomanPSMT"/>
              <a:ea typeface="TimesNewRomanPSMT"/>
              <a:cs typeface="TimesNewRomanPSMT"/>
            </a:endParaRPr>
          </a:p>
          <a:p>
            <a:r>
              <a:rPr lang="en-US" sz="1800" dirty="0">
                <a:solidFill>
                  <a:srgbClr val="222222"/>
                </a:solidFill>
                <a:effectLst/>
                <a:latin typeface="TimesNewRomanPSMT"/>
                <a:ea typeface="TimesNewRomanPSMT"/>
                <a:cs typeface="TimesNewRomanPSMT"/>
              </a:rPr>
              <a:t>More than 70,000+ data In our Dataset  </a:t>
            </a:r>
          </a:p>
          <a:p>
            <a:r>
              <a:rPr lang="en-US" sz="1800" dirty="0">
                <a:solidFill>
                  <a:srgbClr val="222222"/>
                </a:solidFill>
                <a:effectLst/>
                <a:latin typeface="TimesNewRomanPSMT"/>
                <a:ea typeface="TimesNewRomanPSMT"/>
                <a:cs typeface="TimesNewRomanPSMT"/>
              </a:rPr>
              <a:t>Excel files- The data is scrapped and stored in </a:t>
            </a:r>
            <a:r>
              <a:rPr lang="en-US" sz="1800" dirty="0">
                <a:solidFill>
                  <a:srgbClr val="222222"/>
                </a:solidFill>
                <a:latin typeface="TimesNewRomanPSMT"/>
                <a:ea typeface="TimesNewRomanPSMT"/>
                <a:cs typeface="TimesNewRomanPSMT"/>
              </a:rPr>
              <a:t>Excel</a:t>
            </a:r>
            <a:r>
              <a:rPr lang="en-US" sz="1800" dirty="0">
                <a:solidFill>
                  <a:srgbClr val="222222"/>
                </a:solidFill>
                <a:effectLst/>
                <a:latin typeface="TimesNewRomanPSMT"/>
                <a:ea typeface="TimesNewRomanPSMT"/>
                <a:cs typeface="TimesNewRomanPSMT"/>
              </a:rPr>
              <a:t>. </a:t>
            </a:r>
            <a:endParaRPr lang="en-US" sz="1800" dirty="0">
              <a:solidFill>
                <a:srgbClr val="222222"/>
              </a:solidFill>
              <a:latin typeface="TimesNewRomanPSMT"/>
              <a:ea typeface="TimesNewRomanPSMT"/>
              <a:cs typeface="TimesNewRomanPSMT"/>
            </a:endParaRPr>
          </a:p>
          <a:p>
            <a:r>
              <a:rPr lang="en-US" sz="1800" dirty="0">
                <a:solidFill>
                  <a:srgbClr val="222222"/>
                </a:solidFill>
                <a:latin typeface="TimesNewRomanPSMT"/>
              </a:rPr>
              <a:t>Technique used: Naïve bayes and support vector algorithm</a:t>
            </a:r>
          </a:p>
          <a:p>
            <a:r>
              <a:rPr lang="en-US" sz="1800" dirty="0">
                <a:solidFill>
                  <a:srgbClr val="222222"/>
                </a:solidFill>
                <a:latin typeface="TimesNewRomanPSMT"/>
              </a:rPr>
              <a:t>API</a:t>
            </a:r>
            <a:endParaRPr lang="en-US" dirty="0"/>
          </a:p>
        </p:txBody>
      </p:sp>
      <p:pic>
        <p:nvPicPr>
          <p:cNvPr id="4" name="Picture 3">
            <a:extLst>
              <a:ext uri="{FF2B5EF4-FFF2-40B4-BE49-F238E27FC236}">
                <a16:creationId xmlns:a16="http://schemas.microsoft.com/office/drawing/2014/main" id="{FB788E45-2E2E-7C10-8152-5B0B6A742B80}"/>
              </a:ext>
            </a:extLst>
          </p:cNvPr>
          <p:cNvPicPr>
            <a:picLocks noChangeAspect="1"/>
          </p:cNvPicPr>
          <p:nvPr/>
        </p:nvPicPr>
        <p:blipFill>
          <a:blip r:embed="rId2"/>
          <a:stretch>
            <a:fillRect/>
          </a:stretch>
        </p:blipFill>
        <p:spPr>
          <a:xfrm>
            <a:off x="7117977" y="2937164"/>
            <a:ext cx="5074023" cy="3920836"/>
          </a:xfrm>
          <a:prstGeom prst="rect">
            <a:avLst/>
          </a:prstGeom>
        </p:spPr>
      </p:pic>
    </p:spTree>
    <p:extLst>
      <p:ext uri="{BB962C8B-B14F-4D97-AF65-F5344CB8AC3E}">
        <p14:creationId xmlns:p14="http://schemas.microsoft.com/office/powerpoint/2010/main" val="405741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A280-B9B4-BD62-1E1A-D81CDE23E153}"/>
              </a:ext>
            </a:extLst>
          </p:cNvPr>
          <p:cNvSpPr>
            <a:spLocks noGrp="1"/>
          </p:cNvSpPr>
          <p:nvPr>
            <p:ph type="title"/>
          </p:nvPr>
        </p:nvSpPr>
        <p:spPr/>
        <p:txBody>
          <a:bodyPr/>
          <a:lstStyle/>
          <a:p>
            <a:r>
              <a:rPr lang="en-IN" dirty="0"/>
              <a:t>Proposed system</a:t>
            </a:r>
          </a:p>
        </p:txBody>
      </p:sp>
      <p:pic>
        <p:nvPicPr>
          <p:cNvPr id="5" name="Content Placeholder 4">
            <a:extLst>
              <a:ext uri="{FF2B5EF4-FFF2-40B4-BE49-F238E27FC236}">
                <a16:creationId xmlns:a16="http://schemas.microsoft.com/office/drawing/2014/main" id="{32E08888-44F0-F104-8C54-C5B484E4ED22}"/>
              </a:ext>
            </a:extLst>
          </p:cNvPr>
          <p:cNvPicPr>
            <a:picLocks noGrp="1" noChangeAspect="1"/>
          </p:cNvPicPr>
          <p:nvPr>
            <p:ph idx="1"/>
          </p:nvPr>
        </p:nvPicPr>
        <p:blipFill>
          <a:blip r:embed="rId2"/>
          <a:stretch>
            <a:fillRect/>
          </a:stretch>
        </p:blipFill>
        <p:spPr>
          <a:xfrm>
            <a:off x="3047100" y="2176609"/>
            <a:ext cx="6104149" cy="3939881"/>
          </a:xfrm>
        </p:spPr>
      </p:pic>
    </p:spTree>
    <p:extLst>
      <p:ext uri="{BB962C8B-B14F-4D97-AF65-F5344CB8AC3E}">
        <p14:creationId xmlns:p14="http://schemas.microsoft.com/office/powerpoint/2010/main" val="190651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D645-87CC-3ADA-DD79-0C61E1806BD8}"/>
              </a:ext>
            </a:extLst>
          </p:cNvPr>
          <p:cNvSpPr>
            <a:spLocks noGrp="1"/>
          </p:cNvSpPr>
          <p:nvPr>
            <p:ph type="title"/>
          </p:nvPr>
        </p:nvSpPr>
        <p:spPr>
          <a:xfrm>
            <a:off x="1069848" y="484632"/>
            <a:ext cx="10058400" cy="1211306"/>
          </a:xfrm>
        </p:spPr>
        <p:txBody>
          <a:bodyPr/>
          <a:lstStyle/>
          <a:p>
            <a:r>
              <a:rPr lang="en-IN" dirty="0"/>
              <a:t>ARCHITECTURE OF SENTIMENT ANALYSIS </a:t>
            </a:r>
          </a:p>
        </p:txBody>
      </p:sp>
      <p:pic>
        <p:nvPicPr>
          <p:cNvPr id="7" name="Content Placeholder 6">
            <a:extLst>
              <a:ext uri="{FF2B5EF4-FFF2-40B4-BE49-F238E27FC236}">
                <a16:creationId xmlns:a16="http://schemas.microsoft.com/office/drawing/2014/main" id="{A1F7C34A-2E21-C232-1B90-389B79A27BCB}"/>
              </a:ext>
            </a:extLst>
          </p:cNvPr>
          <p:cNvPicPr>
            <a:picLocks noGrp="1" noChangeAspect="1"/>
          </p:cNvPicPr>
          <p:nvPr>
            <p:ph idx="1"/>
          </p:nvPr>
        </p:nvPicPr>
        <p:blipFill>
          <a:blip r:embed="rId2"/>
          <a:stretch>
            <a:fillRect/>
          </a:stretch>
        </p:blipFill>
        <p:spPr>
          <a:xfrm>
            <a:off x="2937646" y="2120900"/>
            <a:ext cx="6323057" cy="4051300"/>
          </a:xfrm>
        </p:spPr>
      </p:pic>
    </p:spTree>
    <p:extLst>
      <p:ext uri="{BB962C8B-B14F-4D97-AF65-F5344CB8AC3E}">
        <p14:creationId xmlns:p14="http://schemas.microsoft.com/office/powerpoint/2010/main" val="75917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8CFF-6056-1F6E-DE6D-FBF60FFDF0D9}"/>
              </a:ext>
            </a:extLst>
          </p:cNvPr>
          <p:cNvSpPr>
            <a:spLocks noGrp="1"/>
          </p:cNvSpPr>
          <p:nvPr>
            <p:ph type="title"/>
          </p:nvPr>
        </p:nvSpPr>
        <p:spPr>
          <a:xfrm>
            <a:off x="2117598" y="502158"/>
            <a:ext cx="7740777" cy="1609344"/>
          </a:xfrm>
          <a:blipFill>
            <a:blip r:embed="rId2"/>
            <a:tile tx="0" ty="0" sx="100000" sy="100000" flip="none" algn="tl"/>
          </a:blipFill>
        </p:spPr>
        <p:txBody>
          <a:bodyPr/>
          <a:lstStyle/>
          <a:p>
            <a:r>
              <a:rPr lang="en-IN" dirty="0"/>
              <a:t>Implementation Screenshots</a:t>
            </a:r>
          </a:p>
        </p:txBody>
      </p:sp>
      <p:pic>
        <p:nvPicPr>
          <p:cNvPr id="7" name="Content Placeholder 6">
            <a:extLst>
              <a:ext uri="{FF2B5EF4-FFF2-40B4-BE49-F238E27FC236}">
                <a16:creationId xmlns:a16="http://schemas.microsoft.com/office/drawing/2014/main" id="{A28F51A7-11C1-B5CE-DDC0-F240748E6B06}"/>
              </a:ext>
            </a:extLst>
          </p:cNvPr>
          <p:cNvPicPr>
            <a:picLocks noGrp="1" noChangeAspect="1"/>
          </p:cNvPicPr>
          <p:nvPr>
            <p:ph idx="1"/>
          </p:nvPr>
        </p:nvPicPr>
        <p:blipFill>
          <a:blip r:embed="rId3"/>
          <a:stretch>
            <a:fillRect/>
          </a:stretch>
        </p:blipFill>
        <p:spPr>
          <a:xfrm>
            <a:off x="2963908" y="2500158"/>
            <a:ext cx="6264183" cy="3977985"/>
          </a:xfrm>
        </p:spPr>
      </p:pic>
    </p:spTree>
    <p:extLst>
      <p:ext uri="{BB962C8B-B14F-4D97-AF65-F5344CB8AC3E}">
        <p14:creationId xmlns:p14="http://schemas.microsoft.com/office/powerpoint/2010/main" val="1034042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278</TotalTime>
  <Words>481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proxima-nova</vt:lpstr>
      <vt:lpstr>Rockwell</vt:lpstr>
      <vt:lpstr>Rockwell Condensed</vt:lpstr>
      <vt:lpstr>Times New Roman</vt:lpstr>
      <vt:lpstr>TimesNewRomanPSMT</vt:lpstr>
      <vt:lpstr>Wingdings</vt:lpstr>
      <vt:lpstr>Wood Type</vt:lpstr>
      <vt:lpstr> Sentiment analysis</vt:lpstr>
      <vt:lpstr>abstract</vt:lpstr>
      <vt:lpstr>introduction</vt:lpstr>
      <vt:lpstr>Objective </vt:lpstr>
      <vt:lpstr>scope</vt:lpstr>
      <vt:lpstr>Technology used</vt:lpstr>
      <vt:lpstr>Proposed system</vt:lpstr>
      <vt:lpstr>ARCHITECTURE OF SENTIMENT ANALYSIS </vt:lpstr>
      <vt:lpstr>Implementation Screenshots</vt:lpstr>
      <vt:lpstr>PowerPoint Presentation</vt:lpstr>
      <vt:lpstr>.</vt:lpstr>
      <vt:lpstr>.</vt:lpstr>
      <vt:lpstr>.</vt:lpstr>
      <vt:lpstr>.</vt:lpstr>
      <vt:lpstr>.</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shubham yadav</dc:creator>
  <cp:lastModifiedBy>shubham yadav</cp:lastModifiedBy>
  <cp:revision>17</cp:revision>
  <dcterms:created xsi:type="dcterms:W3CDTF">2022-09-13T18:35:35Z</dcterms:created>
  <dcterms:modified xsi:type="dcterms:W3CDTF">2023-04-18T03:07:24Z</dcterms:modified>
</cp:coreProperties>
</file>