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Herbal Nanoparticles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Nanotechnology studies super-small particles called nanoparticles with special properties.</a:t>
            </a:r>
          </a:p>
          <a:p>
            <a:pPr/>
            <a:r>
              <a:t>Herbal nanoparticles use plant extracts as natural, eco-friendly tools to create metal nanoparticles.</a:t>
            </a:r>
          </a:p>
          <a:p>
            <a:pPr/>
            <a:r>
              <a:t>These particles are safer, biodegradable, and can harness the medicinal power of plants like Andrographis paniculata.</a:t>
            </a:r>
          </a:p>
          <a:p>
            <a:pPr/>
            <a:r>
              <a:t>Zinc nanoparticles made this way are non-toxic and useful for fighting infections and healing wounds.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bacteria, such as Serratia marcescens and Staphylococcus aureus, resist traditional antibiotics.</a:t>
            </a:r>
          </a:p>
          <a:p>
            <a:pPr/>
            <a:r>
              <a:t>Herbal nanoparticles combat bacteria by damaging cell walls, generating reactive oxygen species, and stopping growth.</a:t>
            </a:r>
          </a:p>
          <a:p>
            <a:pPr/>
            <a:r>
              <a:t>Challenges include ensuring consistent size, stability, and safety for human cells.</a:t>
            </a:r>
          </a:p>
          <a:p>
            <a:pPr/>
            <a:r>
              <a:t>Future approaches: integrate nanoparticles into targeted drug delivery systems, improve stability, and conduct in-vivo safety tests.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