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4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0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937871-FC65-4E48-976F-CB488885DEF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27F012-C9F0-4EA6-982F-84EFA78F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62617"/>
          </a:xfrm>
        </p:spPr>
        <p:txBody>
          <a:bodyPr/>
          <a:lstStyle/>
          <a:p>
            <a:r>
              <a:rPr lang="en-US" sz="9600" dirty="0" smtClean="0">
                <a:latin typeface="Imprint MT Shadow" panose="04020605060303030202" pitchFamily="82" charset="0"/>
              </a:rPr>
              <a:t>Bikroy.com</a:t>
            </a:r>
            <a:endParaRPr lang="en-US" sz="9600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Bahnschrift SemiBold" panose="020B0502040204020203" pitchFamily="34" charset="0"/>
              </a:rPr>
              <a:t>NaJRIN</a:t>
            </a:r>
            <a:r>
              <a:rPr lang="en-US" dirty="0" smtClean="0">
                <a:latin typeface="Bahnschrift SemiBold" panose="020B0502040204020203" pitchFamily="34" charset="0"/>
              </a:rPr>
              <a:t> SULTANA-1605042</a:t>
            </a:r>
          </a:p>
          <a:p>
            <a:r>
              <a:rPr lang="en-US" dirty="0" err="1" smtClean="0">
                <a:latin typeface="Bahnschrift SemiBold" panose="020B0502040204020203" pitchFamily="34" charset="0"/>
              </a:rPr>
              <a:t>Abrar</a:t>
            </a:r>
            <a:r>
              <a:rPr lang="en-US" dirty="0" smtClean="0">
                <a:latin typeface="Bahnschrift SemiBold" panose="020B0502040204020203" pitchFamily="34" charset="0"/>
              </a:rPr>
              <a:t> Nadib-1605043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1075" y="514350"/>
            <a:ext cx="10753725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Functionality: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Can Sign up.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Can Sign in.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Can Post a product.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will get notifications if he needs to pay.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will get notifications after sending his product for admin verification.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Admin can see pending products.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will get notifications when admin verifies his product.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will get notifications if admin removes his.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1104900"/>
            <a:ext cx="111633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report a product.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admin will be notified if someone reports.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send message to each other.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mark a product as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favorite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view the </a:t>
            </a:r>
            <a:r>
              <a:rPr lang="en-US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rite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later.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Users can view products by category and locations.</a:t>
            </a:r>
          </a:p>
          <a:p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76819"/>
            <a:ext cx="11580995" cy="5700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352425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MODIFIED ERD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135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Bahnschrift SemiBold</vt:lpstr>
      <vt:lpstr>Century Gothic</vt:lpstr>
      <vt:lpstr>Imprint MT Shadow</vt:lpstr>
      <vt:lpstr>Times New Roman</vt:lpstr>
      <vt:lpstr>Wingdings 3</vt:lpstr>
      <vt:lpstr>Ion Boardroom</vt:lpstr>
      <vt:lpstr>Bikroy.com</vt:lpstr>
      <vt:lpstr>PowerPoint Presentation</vt:lpstr>
      <vt:lpstr>PowerPoint Presentation</vt:lpstr>
      <vt:lpstr>PowerPoint Presentation</vt:lpstr>
    </vt:vector>
  </TitlesOfParts>
  <Company>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Bikroy.com</dc:title>
  <dc:creator>Shukti</dc:creator>
  <cp:lastModifiedBy>Shukti</cp:lastModifiedBy>
  <cp:revision>4</cp:revision>
  <dcterms:created xsi:type="dcterms:W3CDTF">2019-02-14T03:16:09Z</dcterms:created>
  <dcterms:modified xsi:type="dcterms:W3CDTF">2019-02-14T06:19:04Z</dcterms:modified>
</cp:coreProperties>
</file>