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22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4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2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0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53E9-5F8D-4539-973E-7D0965835D4C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54D9-C6C1-4333-852E-1F054AF7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21129610">
            <a:off x="3768437" y="2244436"/>
            <a:ext cx="7703127" cy="222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History of Twix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chemeClr val="bg1"/>
                </a:solidFill>
              </a:rPr>
              <a:t>W</a:t>
            </a:r>
            <a:r>
              <a:rPr lang="en-US" sz="6000" u="sng" dirty="0" smtClean="0">
                <a:solidFill>
                  <a:schemeClr val="bg1"/>
                </a:solidFill>
              </a:rPr>
              <a:t>here is it sold?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Stores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Restaurants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Vending machines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Торговые снековые автоматы по низкой цене | Купить снековые автоматы в  Москве | Автоматы для продажи снек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3069224"/>
            <a:ext cx="6437244" cy="32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Production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307989" y="4631635"/>
            <a:ext cx="275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3784" y="5668470"/>
            <a:ext cx="4113823" cy="8056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UK</a:t>
            </a:r>
            <a:r>
              <a:rPr lang="ru-RU" sz="4400" dirty="0" smtClean="0">
                <a:solidFill>
                  <a:schemeClr val="bg1"/>
                </a:solidFill>
              </a:rPr>
              <a:t> (1967)</a:t>
            </a:r>
            <a:endParaRPr lang="ru-RU" sz="44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5863" y="6071303"/>
            <a:ext cx="1108197" cy="123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096000" y="3308793"/>
            <a:ext cx="2876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 smtClean="0">
                <a:solidFill>
                  <a:schemeClr val="bg1"/>
                </a:solidFill>
              </a:rPr>
              <a:t>factory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import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72316" y="5631321"/>
            <a:ext cx="4113823" cy="8056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USA</a:t>
            </a:r>
            <a:r>
              <a:rPr lang="ru-RU" sz="4400" dirty="0" smtClean="0">
                <a:solidFill>
                  <a:schemeClr val="bg1"/>
                </a:solidFill>
              </a:rPr>
              <a:t> (1979)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фабрика, дом, Royalty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30" y="2205534"/>
            <a:ext cx="3775831" cy="28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Company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5922" y="3640172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Mars Incorporated Company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Без названия BTW – Портал креативной индустрии – новости о рекламе,  маркетинге, креативе и дизайн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6" y="2095683"/>
            <a:ext cx="7500730" cy="42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33" y="1994590"/>
            <a:ext cx="5801784" cy="4351338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Second name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8991" y="3717884"/>
            <a:ext cx="3976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“Twix” and “Raider”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Two sticks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8991" y="3717884"/>
            <a:ext cx="3654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“</a:t>
            </a:r>
            <a:r>
              <a:rPr lang="en-US" sz="3600" dirty="0" smtClean="0">
                <a:solidFill>
                  <a:schemeClr val="bg1"/>
                </a:solidFill>
              </a:rPr>
              <a:t>Twin” </a:t>
            </a:r>
            <a:r>
              <a:rPr lang="en-US" sz="3600" dirty="0" smtClean="0">
                <a:solidFill>
                  <a:schemeClr val="bg1"/>
                </a:solidFill>
              </a:rPr>
              <a:t>and </a:t>
            </a:r>
            <a:r>
              <a:rPr lang="en-US" sz="3600" dirty="0" smtClean="0">
                <a:solidFill>
                  <a:schemeClr val="bg1"/>
                </a:solidFill>
              </a:rPr>
              <a:t>“Stick”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ᐈ Шоколад твикс фото, фотографии twix | скачать на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90" y="2930485"/>
            <a:ext cx="5075901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Legend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pic>
        <p:nvPicPr>
          <p:cNvPr id="5124" name="Picture 4" descr="Cannes 2012: Twix to introduce 'rivalry' between brand's two fi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7" y="1902844"/>
            <a:ext cx="5990716" cy="39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eft Twix or Right Twix? | The Marketing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70" y="3288146"/>
            <a:ext cx="4598231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29521" y="5899776"/>
            <a:ext cx="324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Seamus Brothers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1265" y="5871914"/>
            <a:ext cx="431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Left and right factories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Slogan</a:t>
            </a:r>
            <a:endParaRPr lang="ru-RU" sz="6000" u="sng" dirty="0">
              <a:solidFill>
                <a:schemeClr val="bg1"/>
              </a:solidFill>
            </a:endParaRPr>
          </a:p>
        </p:txBody>
      </p:sp>
      <p:pic>
        <p:nvPicPr>
          <p:cNvPr id="5128" name="Picture 8" descr="Twix - London Tube Marketing by Mars Inc for Tw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30" y="219971"/>
            <a:ext cx="2574235" cy="6435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7" y="2194357"/>
            <a:ext cx="7305675" cy="377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4B4B4B"/>
      </a:dk1>
      <a:lt1>
        <a:sysClr val="window" lastClr="F5F5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Where is it sold?</vt:lpstr>
      <vt:lpstr>Production</vt:lpstr>
      <vt:lpstr>Company</vt:lpstr>
      <vt:lpstr>Second name</vt:lpstr>
      <vt:lpstr>Two sticks</vt:lpstr>
      <vt:lpstr>Legend</vt:lpstr>
      <vt:lpstr>Slogan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</dc:creator>
  <cp:lastModifiedBy>Victor</cp:lastModifiedBy>
  <cp:revision>11</cp:revision>
  <dcterms:created xsi:type="dcterms:W3CDTF">2020-11-18T12:20:22Z</dcterms:created>
  <dcterms:modified xsi:type="dcterms:W3CDTF">2020-11-19T02:57:25Z</dcterms:modified>
</cp:coreProperties>
</file>