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3"/>
  </p:notesMasterIdLst>
  <p:sldIdLst>
    <p:sldId id="326" r:id="rId2"/>
    <p:sldId id="256" r:id="rId3"/>
    <p:sldId id="849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78" r:id="rId20"/>
    <p:sldId id="879" r:id="rId21"/>
    <p:sldId id="805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66FF"/>
    <a:srgbClr val="6699FF"/>
    <a:srgbClr val="000000"/>
    <a:srgbClr val="FF9900"/>
    <a:srgbClr val="00FF00"/>
    <a:srgbClr val="FFFF66"/>
    <a:srgbClr val="33CC33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684" autoAdjust="0"/>
    <p:restoredTop sz="86380" autoAdjust="0"/>
  </p:normalViewPr>
  <p:slideViewPr>
    <p:cSldViewPr>
      <p:cViewPr>
        <p:scale>
          <a:sx n="82" d="100"/>
          <a:sy n="82" d="100"/>
        </p:scale>
        <p:origin x="-1330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07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2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F0899A-EC6F-4BD2-BC6E-6A9B833D90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9C0C-8D0E-4894-ABFD-6195B05D7796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0DBE-8DC3-409A-B04A-5443FAA75C1E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E770-5F27-4333-9D2A-EC0A2B11F200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0F8B-441B-419A-AAC6-4F4FE675D8D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5502-AB3C-4D8F-8E41-13707DFCD9D9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6C39-0FC3-4C2A-98BE-13464EB0320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5C4-5515-4C86-BA5B-9D83FB245E5C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FC3-19CF-4C41-B42F-EFCF992BFAC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5B43-CD56-4D0A-A85B-76BCC2305F99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7DF8-C1A6-4A56-9082-45C9EE0BC067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DA85-E8C0-45DE-A06D-05B360817A20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810D-E1B2-4280-85C9-53D2C4221F8C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1F4-1E91-44DD-BC29-7824EE4BCA10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15A4-9ADA-48C6-AFA2-798731AFFCA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D443-2D70-4E11-BDFD-A02F8090A48C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DD1C-C026-4229-A60F-CAAED7E1FC06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C412-2C0D-43A7-A1BC-6E8496652BAD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D11-5540-4B70-907E-AD6000FB1D1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7993-8B6F-4448-9D68-9E77928B7042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1C7-336F-44B9-9611-8984D5F1B37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BEA-9715-4E49-B67E-964DCB316E46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D62CD-8C10-4934-85EF-BFF6EABEEA4E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0A67B6-E6B3-42F2-AEF3-01F22DD11091}" type="datetimeFigureOut">
              <a:rPr lang="ru-RU" smtClean="0"/>
              <a:pPr/>
              <a:t>14.05.2019</a:t>
            </a:fld>
            <a:endParaRPr lang="ru-RU" alt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0C0B31-8FAD-4F22-8485-AAF9C98D89B1}" type="slidenum">
              <a:rPr lang="ru-RU" altLang="en-US" smtClean="0"/>
              <a:pPr/>
              <a:t>‹#›</a:t>
            </a:fld>
            <a:endParaRPr lang="ru-RU" alt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67000" y="3429000"/>
            <a:ext cx="3429000" cy="914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FF0000">
                  <a:gamma/>
                  <a:shade val="81961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8196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67000" y="2819400"/>
            <a:ext cx="3429000" cy="914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00CCFF">
                  <a:gamma/>
                  <a:shade val="81961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8196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667000" y="2209800"/>
            <a:ext cx="3429000" cy="914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FFFFFF">
                  <a:gamma/>
                  <a:shade val="81961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196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0364" y="285728"/>
            <a:ext cx="5994260" cy="97154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</a:rPr>
              <a:t>Алтайский государственный технический университет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4429132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Военный учебный центр</a:t>
            </a:r>
            <a:endParaRPr lang="ru-RU" sz="4800" dirty="0">
              <a:solidFill>
                <a:srgbClr val="FFFF00"/>
              </a:solidFill>
            </a:endParaRPr>
          </a:p>
        </p:txBody>
      </p:sp>
      <p:pic>
        <p:nvPicPr>
          <p:cNvPr id="4" name="Picture 2" descr="GERB_1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8" t="15433" r="6299" b="15811"/>
          <a:stretch>
            <a:fillRect/>
          </a:stretch>
        </p:blipFill>
        <p:spPr bwMode="auto">
          <a:xfrm>
            <a:off x="2643174" y="2071678"/>
            <a:ext cx="3581400" cy="2362200"/>
          </a:xfrm>
          <a:prstGeom prst="rect">
            <a:avLst/>
          </a:prstGeom>
          <a:noFill/>
        </p:spPr>
      </p:pic>
      <p:pic>
        <p:nvPicPr>
          <p:cNvPr id="5" name="Picture 19" descr="logo_100x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0"/>
            <a:ext cx="2016125" cy="1773238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868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Гидравлический амортизатор</a:t>
            </a:r>
            <a:r>
              <a:rPr lang="ru-RU" sz="2400" b="1" cap="all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предназначен для гашения колебаний корпуса и частичного поглощения толчков и ударов при движении машины по неровностям.</a:t>
            </a:r>
          </a:p>
          <a:p>
            <a:pPr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машине установлено шесть рычажно-лопастных амортизаторов, по три на каждом борту: на первых, вторых и шестых подвесках.</a:t>
            </a:r>
          </a:p>
          <a:p>
            <a:pPr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Амортизатор состоит: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корпус;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перегородка;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лопасть;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рычаг с осью и пальцем;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крышка.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571480"/>
            <a:ext cx="592935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5072074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рычаг с осью и пальцем; 2 – перегородка; 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 – крышка; 4 – корпус; 5 – пробка; 6 – клапаны; 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7 – лопасть; 8 – отверстие; Д, Е – рабочие камеры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8" y="285750"/>
            <a:ext cx="8429625" cy="683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Лопасть установлена на  шлицах оси рычага и закреплена пробкой.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Лопасть и два выступа В и Г перегородки разделяют внутренний объем амортизатора на две пары рабочих камер Д и Е. Камеры отверстиями Л в лопасти и оси рычага попарно соединены между собой для выравнивания давления в них при повороте лопасти. 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В перегородке установлены клапанные устройства, состоящие из клапанов прямого хода и клапанов обратного хода.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Фланец перегородки и внутренняя поверхность крышки образуют компенсационную камеру Ж, которая служит для сбора рабочей жидкости, просочившейся из рабочих камер через зазоры между деталями, и пополнения рабочих камер жидкостью.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Для заправки амортизатора рабочей жидкостью в нижней части корпуса имеется пробка. 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Амортизатор крепится к корпусу четырьмя болтами. 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Амортизатор соединяется с балансиром с помощью тяги и двух шарниров верхнего и нижнего. Устанавливаются амортизаторы в соответствии с маркировкой выбитой на рычаге 1; 2; 3ЛЕВ. устанавливаются на первую, вторую и шестую левые подвески; 1;2ПР – на первую и вторую правые подвески, а 3ПР. – только на шестую правую подвеску.</a:t>
            </a: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807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Работа гидроамортизатора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000108"/>
            <a:ext cx="514353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5286388"/>
            <a:ext cx="8001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– клапан обратного хода; 2 – лопасть; 3 – клапан прямого хода; Д и Е – камеры; К – отверстия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0"/>
            <a:ext cx="83582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наезде на неровность опорный каток поднимается относительно корпуса машины, балансир поворачивается и через тягу поворачивает рычаг амортизатора вверх (прямой ход). При этом поворачивается лопасть, соединенная с осью рычага. В камерах Д создается давление, при возрастании которого до определенной величины открываются клапаны прямого хода. Жидкость под давлением перетекает в камеры Е через кольцевые щели между клапанами прямого хода и стаканами, а также через отверстия К в клапанах обратного хода. При перемещении опорного катка вниз относительно корпуса машины (обратный ход) лопасть поворачивается в обратном направлении, и давление создается в камерах Е. Под действием силы давления и пружины клапаны прямого хода закрываются, и жидкость из камер Е перетекает в камеры Д только через отверстии К в клапане обратного хода.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02688"/>
            <a:ext cx="8072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Работы по техническому обслуживанию ходовой части</a:t>
            </a:r>
            <a:r>
              <a:rPr lang="ru-RU" sz="19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При контрольном осмотре: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    Проверить внешним осмотром состояние узлов ходовой части (допускается выход масла через лабиринтные уплотнения поддерживающих катков в виде отдельных капель).</a:t>
            </a:r>
          </a:p>
          <a:p>
            <a:pPr algn="just">
              <a:defRPr/>
            </a:pP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При ЕТО выполнить работы КО и дополнительно: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    Проверить в доступных местах внешним осмотром состояние узлов и болтовых соединений элементов ходовой части и фланцев бортовых передач;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    Проверить натяжение гусеничных лент и при необходимости подтянуть (проверять не реже чем через каждые 300-400 км).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defRPr/>
            </a:pPr>
            <a:r>
              <a:rPr lang="ru-RU" sz="1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При ТО №1выполнить работы ЕТО и дополнительно: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   Проверить затяжку гаек пальцев гусениц с наружной стороны и при необходимости подтянуть;</a:t>
            </a:r>
          </a:p>
          <a:p>
            <a:pPr algn="just">
              <a:defRPr/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   Дозаправить смазкой внутреннюю полость водила бортовой передачи.</a:t>
            </a:r>
          </a:p>
          <a:p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52400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Вопрос 3: Характерные неисправности и техническое обслуживание ходовой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части</a:t>
            </a:r>
            <a:endParaRPr lang="ru-RU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857250"/>
            <a:ext cx="8286750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При ТО №2выполнить работы ТО №1 и дополнительно:</a:t>
            </a: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Дозаправить смазкой подшипники направляющих колёс, опорных катков и втулок балансиров;</a:t>
            </a: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Проверить уровень масла в поддерживающих катках, при необходимости дозаправить;</a:t>
            </a: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Подтянуть пробки крепления ведущих колёс.</a:t>
            </a: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Через 6500-7000 км пробега:</a:t>
            </a:r>
            <a:endParaRPr lang="ru-RU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Заменить масло в поддерживающих катках;</a:t>
            </a:r>
          </a:p>
          <a:p>
            <a:pPr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Проверить затяжку болтов креплений колец и крышек лабиринтов поддерживающих катков, крышек лабиринтов и колпаков опорных катков и направляющих колёс.</a:t>
            </a:r>
          </a:p>
          <a:p>
            <a:pPr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Характерные неисправности ходовой части.</a:t>
            </a:r>
            <a:endParaRPr lang="ru-RU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" y="1066800"/>
          <a:ext cx="8501122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43"/>
                <a:gridCol w="3071834"/>
                <a:gridCol w="271464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Неисправность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Причина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Способ устранения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Машину во время движения уводит в сторону.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Неправильно натянуты гусеницы.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Проверить натяжение гусениц.</a:t>
                      </a:r>
                    </a:p>
                  </a:txBody>
                  <a:tcPr marL="41542" marR="41542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Невозможно установить нормальный уровень натяжения гусениц.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Износ гусеничной ленты.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Удалить траки из гусениц, следя за тем, чтобы в каждой гусенице было одинаковое количество траков.</a:t>
                      </a:r>
                    </a:p>
                  </a:txBody>
                  <a:tcPr marL="41542" marR="41542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Сильно нагреваются ступицы опорных катков и направляющих колёс.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Недостаточное количество смазки.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Разрушение подшипников.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Дозаправить.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Заменить подшипники.</a:t>
                      </a:r>
                    </a:p>
                  </a:txBody>
                  <a:tcPr marL="41542" marR="41542" marT="0" marB="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81000" y="685800"/>
          <a:ext cx="8501122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92"/>
                <a:gridCol w="3286148"/>
                <a:gridCol w="278608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Неисправность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Причина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Способ устранения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542" marR="41542" marT="0" marB="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Частые и резкие удары балансира об упор.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Разрушился торсион (каток легко поднимается ломом).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Не работает амортизатор (на ощупь амортизаторы холодные).</a:t>
                      </a:r>
                    </a:p>
                  </a:txBody>
                  <a:tcPr marL="41542" marR="4154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Заменить торсион.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Заменить амортизатор.</a:t>
                      </a:r>
                    </a:p>
                  </a:txBody>
                  <a:tcPr marL="41542" marR="41542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Разрушение направляющего колеса и его кривошипа.</a:t>
                      </a:r>
                    </a:p>
                  </a:txBody>
                  <a:tcPr marL="63795" marR="6379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795" marR="6379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Использовать первый опорный каток как направляющее колесо  (скорость не более 10км/ч)</a:t>
                      </a:r>
                    </a:p>
                  </a:txBody>
                  <a:tcPr marL="63795" marR="63795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потёков смазки через уплотнения узлов ходовой части.</a:t>
                      </a:r>
                    </a:p>
                  </a:txBody>
                  <a:tcPr marL="63795" marR="6379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Ослабла затяжка крышек, пробок.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Повреждены уплотнительные прокладки или кольца.</a:t>
                      </a:r>
                    </a:p>
                  </a:txBody>
                  <a:tcPr marL="63795" marR="6379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Затянуть крышки, пробки.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Заменить уплотнения,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прокладки или кольца.</a:t>
                      </a:r>
                    </a:p>
                  </a:txBody>
                  <a:tcPr marL="63795" marR="63795" marT="0" marB="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Вопрос 4: Особенности устройства ходовой части                                         других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танков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5"/>
          <p:cNvSpPr txBox="1">
            <a:spLocks noChangeArrowheads="1"/>
          </p:cNvSpPr>
          <p:nvPr/>
        </p:nvSpPr>
        <p:spPr bwMode="auto">
          <a:xfrm>
            <a:off x="457200" y="304801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Тема 14: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Ходовая часть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Занятие 2:</a:t>
            </a:r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подрессоривания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Техническое обслуживание ходовой части.</a:t>
            </a:r>
            <a:endParaRPr lang="ru-RU" sz="32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338" name="WordArt 21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1534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kern="10">
              <a:ln w="9525">
                <a:noFill/>
                <a:round/>
                <a:headEnd/>
                <a:tailEnd/>
              </a:ln>
              <a:solidFill>
                <a:srgbClr val="00FF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267200"/>
            <a:ext cx="853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 занятия: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Изучить устройство и работу системы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подрессоривания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  <p:sndAc>
      <p:stSnd>
        <p:snd r:embed="rId2" name="1.1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228600"/>
            <a:ext cx="8458200" cy="5715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Вопрос 4: Особенности устройства ходовой части                                         других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танков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Танк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Т-80.   Различия ходовой части танка Т-80  следующие: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ходовая часть Т-80 имеет 10 поддерживающих катков с наружной резиновой амортизацией;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гусеница танка Т-80 имеет 80 траков с резинометаллическими шарнирами;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траки гусеничных лент Т-80, как и у танка Т-64, разборные, однако они имеют резиновую беговую дорожку;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опорные катки по внешнему виду и конструкции аналогичны опорным каткам танка Т-72, но имеют несколько меньший диаметр; 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амортизаторы системы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подрессоривания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гидравлические </a:t>
            </a:r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телескопические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располагаются также на подвесках 1, 2 и 6-го опорных катков.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торсионы по длине равны ширине корпуса танка, размещаются параллельно,  однако вперед смещены  торсионы правого борта, а не левого, как у Т-72;</a:t>
            </a:r>
          </a:p>
          <a:p>
            <a:pPr lvl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Длинные, от борта до борта, торсионные валы, гусеничные ленты с резиновой беговой дорожкой, а также опорные и поддерживающие катки с наружной резиновой амортизацией делает ходовую часть танка Т-80 самой бесшумной и комфортной.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8596" y="285728"/>
            <a:ext cx="8229600" cy="500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64135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Задание на 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самоподготовку: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457200" y="20574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«Танк Т-72А. ТО и ИЭ», 1986 г., кн.1, с. 32-33.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«Танк Т-72А. ТО и ИЭ», 1989 г., кн.2, ч.1, с. 486-503.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447800"/>
            <a:ext cx="8253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Система подрессоривания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предназначена для смягчения толчков, ударов и гашения колебаний корпуса при движении по неровностям местности, а также при преодолении препятствий.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28600" y="3048000"/>
          <a:ext cx="8715436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0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Тип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индивидуальная, торсионная с амортизаторами</a:t>
                      </a:r>
                      <a:endParaRPr lang="ru-RU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Расположение амортизаторов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 подвесках 1-го, 2-го и                                                       6-го опорных катков</a:t>
                      </a:r>
                      <a:endParaRPr lang="ru-RU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заправляемой рабочей жидкости (см</a:t>
                      </a:r>
                      <a:r>
                        <a:rPr lang="ru-RU" sz="20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2550</a:t>
                      </a:r>
                      <a:endParaRPr lang="ru-RU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Применяемые масла </a:t>
                      </a:r>
                    </a:p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 основное </a:t>
                      </a:r>
                    </a:p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- дублирующее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ТСп-10</a:t>
                      </a:r>
                    </a:p>
                    <a:p>
                      <a:pPr algn="l">
                        <a:defRPr/>
                      </a:pPr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50% ТСЗп-8 и 50% МТ-16п</a:t>
                      </a:r>
                      <a:endParaRPr lang="ru-RU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Масса заправленного гидроамортизатора (кг.)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66,6</a:t>
                      </a:r>
                      <a:endParaRPr lang="ru-RU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438400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Техническая характеристика:</a:t>
            </a:r>
          </a:p>
          <a:p>
            <a:pPr algn="ctr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524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Вопрос 1: Назначение, техническая характеристика, общее устройство и работа системы </a:t>
            </a:r>
            <a:r>
              <a:rPr lang="ru-RU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подрессоривания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215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систему подрессоривания входят: 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подвески -12шт;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гидравлические амортизаторы - 6шт;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упоры - 6шт.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357562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Подвеска</a:t>
            </a:r>
            <a:r>
              <a:rPr lang="ru-RU" sz="24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индивидуальная, торсионная состоит из;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торсионного вала;</a:t>
            </a:r>
          </a:p>
          <a:p>
            <a:pPr>
              <a:buFontTx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балансира в сборе.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 noChangeArrowheads="1"/>
          </p:cNvPicPr>
          <p:nvPr/>
        </p:nvPicPr>
        <p:blipFill>
          <a:blip r:embed="rId2" cstate="print">
            <a:lum bright="-4000" contrast="25000"/>
          </a:blip>
          <a:srcRect/>
          <a:stretch>
            <a:fillRect/>
          </a:stretch>
        </p:blipFill>
        <p:spPr bwMode="auto">
          <a:xfrm>
            <a:off x="1285852" y="428604"/>
            <a:ext cx="636058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5720" y="5572140"/>
            <a:ext cx="8572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 – упор балансира;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гидроамортизатор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 3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тяга гидроамортизатора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 4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балансир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95400"/>
            <a:ext cx="795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Торсионный вал</a:t>
            </a:r>
            <a:r>
              <a:rPr lang="ru-RU" sz="2400" b="1" cap="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является упругим элементом подвески и представляет собой стальной круглый стержень с большой и малой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шлицованными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головками.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3"/>
          <p:cNvPicPr>
            <a:picLocks noChangeAspect="1" noChangeArrowheads="1"/>
          </p:cNvPicPr>
          <p:nvPr/>
        </p:nvPicPr>
        <p:blipFill>
          <a:blip r:embed="rId2" cstate="print">
            <a:lum bright="-3000" contrast="25000"/>
          </a:blip>
          <a:srcRect/>
          <a:stretch>
            <a:fillRect/>
          </a:stretch>
        </p:blipFill>
        <p:spPr bwMode="auto">
          <a:xfrm>
            <a:off x="533400" y="2970604"/>
            <a:ext cx="3200400" cy="229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5"/>
          <p:cNvPicPr>
            <a:picLocks noChangeAspect="1" noChangeArrowheads="1"/>
          </p:cNvPicPr>
          <p:nvPr/>
        </p:nvPicPr>
        <p:blipFill>
          <a:blip r:embed="rId3" cstate="print">
            <a:lum bright="-3000" contrast="15000"/>
          </a:blip>
          <a:srcRect/>
          <a:stretch>
            <a:fillRect/>
          </a:stretch>
        </p:blipFill>
        <p:spPr bwMode="auto">
          <a:xfrm>
            <a:off x="4419600" y="3048000"/>
            <a:ext cx="3733800" cy="232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25780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 – днище; 2 – торсионные валы; 3 – балансир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715000"/>
            <a:ext cx="832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В связи с несоосным расположением торсионных валов опорные катки правого борта смещены в сторону кормы на 112 мм по отношению к каткам левого борта.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2286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Вопрос 2:Устройство и работа агрегатов и механизмов системы </a:t>
            </a:r>
            <a:r>
              <a:rPr lang="ru-RU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подрессоривания</a:t>
            </a:r>
            <a:endParaRPr lang="ru-RU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92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Балансир в сборе</a:t>
            </a:r>
            <a:r>
              <a:rPr lang="ru-RU" sz="2400" b="1" cap="all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представляет собой узел, состоящий из: - балансира; 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втулки;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распорной втулки и обоймы подшипника.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3"/>
          <p:cNvPicPr>
            <a:picLocks noChangeAspect="1" noChangeArrowheads="1"/>
          </p:cNvPicPr>
          <p:nvPr/>
        </p:nvPicPr>
        <p:blipFill>
          <a:blip r:embed="rId2" cstate="print">
            <a:lum bright="-2000" contrast="15000"/>
          </a:blip>
          <a:srcRect/>
          <a:stretch>
            <a:fillRect/>
          </a:stretch>
        </p:blipFill>
        <p:spPr bwMode="auto">
          <a:xfrm>
            <a:off x="428595" y="1858526"/>
            <a:ext cx="4000529" cy="292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5"/>
          <p:cNvPicPr>
            <a:picLocks noChangeAspect="1" noChangeArrowheads="1"/>
          </p:cNvPicPr>
          <p:nvPr/>
        </p:nvPicPr>
        <p:blipFill>
          <a:blip r:embed="rId3" cstate="print">
            <a:lum bright="-3000" contrast="15000"/>
          </a:blip>
          <a:srcRect/>
          <a:stretch>
            <a:fillRect/>
          </a:stretch>
        </p:blipFill>
        <p:spPr bwMode="auto">
          <a:xfrm>
            <a:off x="5000628" y="1887054"/>
            <a:ext cx="3286148" cy="289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4857760"/>
            <a:ext cx="87154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1 – днище; 2 – торсионные валы; 3 – балансир; 4 –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само-поджимные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манжеты; 5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– втулка; 6 – кронштейн балансира; 7 – шарики упора оси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балансира; 8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– распорная втулка;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9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– игольчатый подшипник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642918"/>
            <a:ext cx="835824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Балансиры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первых, вторых и шестых подвесок отличаются от балансиров третьих, четвертых и пятых подвесок наличием пальцев амортизаторов и шириной шейки под роликоподшипник на оси катка.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Смазка игольчатых подшипников подвески осуществляется через отверстие расположенное в нижней части кронштейна балансира, закрываемое пробкой. 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Во фланец втулки запрессована заглушка, имеющая отверстие для выбивания торсионного вала в случае его поломки в процессе эксплуатации. С целью герметизации это отверстие закрыто резиновой пробкой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балансиру приварены лабиринтные кольца и скребок с износостойкой наплавкой. Скребок предназначен для очистки диска опорного катка со стороны борта от грязи.   </a:t>
            </a:r>
          </a:p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428604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 корпусу машины приварены 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упоры</a:t>
            </a:r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первых, вторых и шестых подвесок ограничивающие углы закрутки торсионных валов.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4"/>
          <p:cNvPicPr>
            <a:picLocks noChangeAspect="1" noChangeArrowheads="1"/>
          </p:cNvPicPr>
          <p:nvPr/>
        </p:nvPicPr>
        <p:blipFill>
          <a:blip r:embed="rId2" cstate="print">
            <a:lum bright="-3000" contrast="15000"/>
          </a:blip>
          <a:srcRect/>
          <a:stretch>
            <a:fillRect/>
          </a:stretch>
        </p:blipFill>
        <p:spPr bwMode="auto">
          <a:xfrm>
            <a:off x="2500298" y="2571744"/>
            <a:ext cx="4429140" cy="329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lum bright="-3000" contrast="14000"/>
          </a:blip>
          <a:srcRect/>
          <a:stretch>
            <a:fillRect/>
          </a:stretch>
        </p:blipFill>
        <p:spPr bwMode="auto">
          <a:xfrm>
            <a:off x="1571604" y="1928802"/>
            <a:ext cx="1520466" cy="1500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2714612" y="3143248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7285</TotalTime>
  <Words>1398</Words>
  <Application>Microsoft Office PowerPoint</Application>
  <PresentationFormat>Экран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Алтайский государственный технический университет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Вопрос 4: Особенности устройства ходовой части                                         других танков</vt:lpstr>
      <vt:lpstr> 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vk</cp:lastModifiedBy>
  <cp:revision>476</cp:revision>
  <cp:lastPrinted>1601-01-01T00:00:00Z</cp:lastPrinted>
  <dcterms:created xsi:type="dcterms:W3CDTF">1601-01-01T00:00:00Z</dcterms:created>
  <dcterms:modified xsi:type="dcterms:W3CDTF">2019-05-14T12:22:18Z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