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31DA4B0-8001-49A8-9067-A41D2B6B3DA0}">
          <p14:sldIdLst>
            <p14:sldId id="256"/>
          </p14:sldIdLst>
        </p14:section>
        <p14:section name="Раздел без заголовка" id="{646646D2-259E-422A-B9AB-CDE42FB36AA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BFC"/>
    <a:srgbClr val="ECECEC"/>
    <a:srgbClr val="6F7689"/>
    <a:srgbClr val="A6D370"/>
    <a:srgbClr val="061019"/>
    <a:srgbClr val="023260"/>
    <a:srgbClr val="010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06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26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1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9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9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3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A688-2CBD-446B-AB59-F3A596A970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4E7C-7307-4D2D-A168-377820626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What is Cloud Computing | Benefits | Service &amp;amp; Uses | Scope And Car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888" y="32182"/>
            <a:ext cx="1261872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9282545" y="6557818"/>
            <a:ext cx="3094182" cy="544946"/>
          </a:xfrm>
          <a:prstGeom prst="rect">
            <a:avLst/>
          </a:prstGeom>
          <a:solidFill>
            <a:srgbClr val="010A59"/>
          </a:solidFill>
          <a:ln>
            <a:solidFill>
              <a:srgbClr val="010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1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Аутсорсинг - что это такое, виды и примеры аутсорсинговых услуг для компан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5621"/>
            <a:ext cx="3910552" cy="312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Outsource Properly - Greena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52" y="0"/>
            <a:ext cx="8178220" cy="46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7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commendation on the usage of community and public cloud computing  services in Hungary, defined by Magyar Nemzeti Bank — EN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43" y="0"/>
            <a:ext cx="9525000" cy="6353175"/>
          </a:xfrm>
          <a:prstGeom prst="rect">
            <a:avLst/>
          </a:prstGeom>
          <a:solidFill>
            <a:srgbClr val="061019"/>
          </a:solidFill>
        </p:spPr>
      </p:pic>
      <p:sp>
        <p:nvSpPr>
          <p:cNvPr id="4" name="TextBox 3"/>
          <p:cNvSpPr txBox="1"/>
          <p:nvPr/>
        </p:nvSpPr>
        <p:spPr>
          <a:xfrm>
            <a:off x="347868" y="2325756"/>
            <a:ext cx="37967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Many choose the cloud technologies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7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60-Second Trick to Stop Headaches From Computer Screens at N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46" y="99392"/>
            <a:ext cx="8366694" cy="558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634" y="3317046"/>
            <a:ext cx="9760227" cy="5578475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extra work and headache</a:t>
            </a:r>
            <a:endParaRPr lang="ru-R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Cloud Computing And How Is It Different From Cloud Storage? »  Science A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62" y="724245"/>
            <a:ext cx="91249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На какие виды делятся облачные технологии. Платформы коммерческих сервисов.  Понятие «Облачные технологии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2" y="1610139"/>
            <a:ext cx="8287336" cy="35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ublic Cloud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72" y="367748"/>
            <a:ext cx="11074298" cy="612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ivate Cloud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62" y="715617"/>
            <a:ext cx="6547403" cy="523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ybrid Cloud Services | Hybrid Cloud Computing Consulting Part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17" y="796788"/>
            <a:ext cx="97536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9</Words>
  <Application>Microsoft Office PowerPoint</Application>
  <PresentationFormat>Широкоэкранный</PresentationFormat>
  <Paragraphs>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extra work and headache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</dc:creator>
  <cp:lastModifiedBy>Victor</cp:lastModifiedBy>
  <cp:revision>10</cp:revision>
  <dcterms:created xsi:type="dcterms:W3CDTF">2021-12-09T01:09:08Z</dcterms:created>
  <dcterms:modified xsi:type="dcterms:W3CDTF">2021-12-12T16:41:42Z</dcterms:modified>
</cp:coreProperties>
</file>