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2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17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39349" y="188640"/>
            <a:ext cx="9505056" cy="1152128"/>
          </a:xfrm>
        </p:spPr>
        <p:txBody>
          <a:bodyPr/>
          <a:lstStyle>
            <a:lvl1pPr>
              <a:defRPr b="1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fld id="{AC667A47-43B0-48DB-AE5B-977E2C5C45DF}" type="datetimeFigureOut">
              <a:rPr lang="ru-RU" smtClean="0"/>
              <a:t>21.10.2021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fld id="{A472AAE8-1665-4E20-979D-8E14B2340F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9033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C667A47-43B0-48DB-AE5B-977E2C5C45DF}" type="datetimeFigureOut">
              <a:rPr lang="ru-RU" smtClean="0"/>
              <a:t>21.10.2021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472AAE8-1665-4E20-979D-8E14B2340F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5346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C667A47-43B0-48DB-AE5B-977E2C5C45DF}" type="datetimeFigureOut">
              <a:rPr lang="ru-RU" smtClean="0"/>
              <a:t>21.10.2021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472AAE8-1665-4E20-979D-8E14B2340F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8812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67A47-43B0-48DB-AE5B-977E2C5C45DF}" type="datetimeFigureOut">
              <a:rPr lang="ru-RU" smtClean="0"/>
              <a:t>21.10.2021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2AAE8-1665-4E20-979D-8E14B2340F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3648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объек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09600" y="6520260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fld id="{AC667A47-43B0-48DB-AE5B-977E2C5C45DF}" type="datetimeFigureOut">
              <a:rPr lang="ru-RU" smtClean="0"/>
              <a:t>21.10.2021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165600" y="6520260"/>
            <a:ext cx="3860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737600" y="6520260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fld id="{A472AAE8-1665-4E20-979D-8E14B2340F30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Номер слайда 5"/>
          <p:cNvSpPr txBox="1">
            <a:spLocks/>
          </p:cNvSpPr>
          <p:nvPr/>
        </p:nvSpPr>
        <p:spPr>
          <a:xfrm>
            <a:off x="8940800" y="65087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rgbClr val="3399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12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3" name="Заголовок 1"/>
          <p:cNvSpPr>
            <a:spLocks noGrp="1"/>
          </p:cNvSpPr>
          <p:nvPr>
            <p:ph type="title"/>
          </p:nvPr>
        </p:nvSpPr>
        <p:spPr>
          <a:xfrm>
            <a:off x="3102071" y="228169"/>
            <a:ext cx="9072331" cy="11508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14" name="Текст 2"/>
          <p:cNvSpPr>
            <a:spLocks noGrp="1"/>
          </p:cNvSpPr>
          <p:nvPr>
            <p:ph idx="1"/>
          </p:nvPr>
        </p:nvSpPr>
        <p:spPr>
          <a:xfrm>
            <a:off x="239350" y="1988840"/>
            <a:ext cx="11713301" cy="4176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83664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239349" y="2060848"/>
            <a:ext cx="5760640" cy="4093915"/>
          </a:xfrm>
        </p:spPr>
        <p:txBody>
          <a:bodyPr/>
          <a:lstStyle>
            <a:lvl1pPr>
              <a:defRPr sz="28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>
              <a:defRPr sz="2400">
                <a:solidFill>
                  <a:schemeClr val="accent1">
                    <a:lumMod val="20000"/>
                    <a:lumOff val="80000"/>
                  </a:schemeClr>
                </a:solidFill>
              </a:defRPr>
            </a:lvl2pPr>
            <a:lvl3pPr>
              <a:defRPr sz="2000">
                <a:solidFill>
                  <a:schemeClr val="accent1">
                    <a:lumMod val="20000"/>
                    <a:lumOff val="80000"/>
                  </a:schemeClr>
                </a:solidFill>
              </a:defRPr>
            </a:lvl3pPr>
            <a:lvl4pPr>
              <a:defRPr sz="1800">
                <a:solidFill>
                  <a:schemeClr val="accent1">
                    <a:lumMod val="20000"/>
                    <a:lumOff val="80000"/>
                  </a:schemeClr>
                </a:solidFill>
              </a:defRPr>
            </a:lvl4pPr>
            <a:lvl5pPr>
              <a:defRPr sz="1800">
                <a:solidFill>
                  <a:schemeClr val="accent1">
                    <a:lumMod val="20000"/>
                    <a:lumOff val="80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2011" y="2071390"/>
            <a:ext cx="5760640" cy="4093915"/>
          </a:xfrm>
        </p:spPr>
        <p:txBody>
          <a:bodyPr/>
          <a:lstStyle>
            <a:lvl1pPr>
              <a:defRPr sz="28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>
              <a:defRPr sz="2400">
                <a:solidFill>
                  <a:schemeClr val="accent1">
                    <a:lumMod val="20000"/>
                    <a:lumOff val="80000"/>
                  </a:schemeClr>
                </a:solidFill>
              </a:defRPr>
            </a:lvl2pPr>
            <a:lvl3pPr>
              <a:defRPr sz="2000">
                <a:solidFill>
                  <a:schemeClr val="accent1">
                    <a:lumMod val="20000"/>
                    <a:lumOff val="80000"/>
                  </a:schemeClr>
                </a:solidFill>
              </a:defRPr>
            </a:lvl3pPr>
            <a:lvl4pPr>
              <a:defRPr sz="1800">
                <a:solidFill>
                  <a:schemeClr val="accent1">
                    <a:lumMod val="20000"/>
                    <a:lumOff val="80000"/>
                  </a:schemeClr>
                </a:solidFill>
              </a:defRPr>
            </a:lvl4pPr>
            <a:lvl5pPr>
              <a:defRPr sz="1800">
                <a:solidFill>
                  <a:schemeClr val="accent1">
                    <a:lumMod val="20000"/>
                    <a:lumOff val="80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fld id="{AC667A47-43B0-48DB-AE5B-977E2C5C45DF}" type="datetimeFigureOut">
              <a:rPr lang="ru-RU" smtClean="0"/>
              <a:t>21.10.2021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fld id="{A472AAE8-1665-4E20-979D-8E14B2340F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5486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695733" y="4406901"/>
            <a:ext cx="7630551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695733" y="2906713"/>
            <a:ext cx="76305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C667A47-43B0-48DB-AE5B-977E2C5C45DF}" type="datetimeFigureOut">
              <a:rPr lang="ru-RU" smtClean="0"/>
              <a:t>21.10.2021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472AAE8-1665-4E20-979D-8E14B2340F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9832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35360" y="1916832"/>
            <a:ext cx="5568619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335360" y="2556594"/>
            <a:ext cx="5568619" cy="3951288"/>
          </a:xfrm>
        </p:spPr>
        <p:txBody>
          <a:bodyPr/>
          <a:lstStyle>
            <a:lvl1pPr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 sz="2000"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 sz="1800"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 sz="1600"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 sz="1600"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288022" y="1934294"/>
            <a:ext cx="5664629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288022" y="2574056"/>
            <a:ext cx="5664629" cy="3951288"/>
          </a:xfrm>
        </p:spPr>
        <p:txBody>
          <a:bodyPr/>
          <a:lstStyle>
            <a:lvl1pPr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 sz="2000"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 sz="1800"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 sz="1600"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 sz="1600"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1833747" y="6410897"/>
            <a:ext cx="1620652" cy="365125"/>
          </a:xfrm>
        </p:spPr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C667A47-43B0-48DB-AE5B-977E2C5C45DF}" type="datetimeFigureOut">
              <a:rPr lang="ru-RU" smtClean="0"/>
              <a:t>21.10.2021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5538912" y="6356351"/>
            <a:ext cx="2199456" cy="365125"/>
          </a:xfrm>
        </p:spPr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9961747" y="6356351"/>
            <a:ext cx="1620652" cy="365125"/>
          </a:xfrm>
        </p:spPr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472AAE8-1665-4E20-979D-8E14B2340F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2280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C667A47-43B0-48DB-AE5B-977E2C5C45DF}" type="datetimeFigureOut">
              <a:rPr lang="ru-RU" smtClean="0"/>
              <a:t>21.10.2021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472AAE8-1665-4E20-979D-8E14B2340F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0702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C667A47-43B0-48DB-AE5B-977E2C5C45DF}" type="datetimeFigureOut">
              <a:rPr lang="ru-RU" smtClean="0"/>
              <a:t>21.10.2021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472AAE8-1665-4E20-979D-8E14B2340F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3101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513622"/>
            <a:ext cx="4011084" cy="921478"/>
          </a:xfrm>
        </p:spPr>
        <p:txBody>
          <a:bodyPr anchor="b"/>
          <a:lstStyle>
            <a:lvl1pPr algn="l">
              <a:defRPr sz="20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51851" y="1916833"/>
            <a:ext cx="6815667" cy="4353347"/>
          </a:xfrm>
        </p:spPr>
        <p:txBody>
          <a:bodyPr/>
          <a:lstStyle>
            <a:lvl1pPr>
              <a:defRPr sz="32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 sz="2800"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 sz="2000"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 sz="2000"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C667A47-43B0-48DB-AE5B-977E2C5C45DF}" type="datetimeFigureOut">
              <a:rPr lang="ru-RU" smtClean="0"/>
              <a:t>21.10.2021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472AAE8-1665-4E20-979D-8E14B2340F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5649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C667A47-43B0-48DB-AE5B-977E2C5C45DF}" type="datetimeFigureOut">
              <a:rPr lang="ru-RU" smtClean="0"/>
              <a:t>21.10.2021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472AAE8-1665-4E20-979D-8E14B2340F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440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s://presentation-creation.ru/" TargetMode="Externa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02071" y="228169"/>
            <a:ext cx="9072331" cy="11508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39350" y="1988840"/>
            <a:ext cx="11713301" cy="4176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52026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fld id="{AC667A47-43B0-48DB-AE5B-977E2C5C45DF}" type="datetimeFigureOut">
              <a:rPr lang="ru-RU" smtClean="0"/>
              <a:t>21.10.2021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52026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52026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fld id="{A472AAE8-1665-4E20-979D-8E14B2340F30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Рисунок 6">
            <a:hlinkClick r:id="rId15"/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60917" y="45855"/>
            <a:ext cx="1010349" cy="75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731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accent1">
              <a:lumMod val="20000"/>
              <a:lumOff val="8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accent1">
              <a:lumMod val="20000"/>
              <a:lumOff val="8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20000"/>
              <a:lumOff val="8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accent1">
              <a:lumMod val="20000"/>
              <a:lumOff val="8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accent1">
              <a:lumMod val="20000"/>
              <a:lumOff val="8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75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Data Mining in Traffic Control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78295" y="2325757"/>
            <a:ext cx="3518453" cy="4035286"/>
          </a:xfrm>
        </p:spPr>
        <p:txBody>
          <a:bodyPr/>
          <a:lstStyle/>
          <a:p>
            <a:r>
              <a:rPr lang="en-US" dirty="0" smtClean="0"/>
              <a:t>Congestion </a:t>
            </a:r>
            <a:r>
              <a:rPr lang="en-US" dirty="0"/>
              <a:t>of </a:t>
            </a:r>
            <a:r>
              <a:rPr lang="en-US" dirty="0" smtClean="0"/>
              <a:t>cars</a:t>
            </a:r>
            <a:endParaRPr lang="ru-RU" dirty="0" smtClean="0"/>
          </a:p>
          <a:p>
            <a:r>
              <a:rPr lang="en-US" dirty="0" smtClean="0"/>
              <a:t>Traffic </a:t>
            </a:r>
            <a:r>
              <a:rPr lang="en-US" dirty="0"/>
              <a:t>jams</a:t>
            </a:r>
            <a:endParaRPr lang="ru-RU" dirty="0"/>
          </a:p>
        </p:txBody>
      </p:sp>
      <p:pic>
        <p:nvPicPr>
          <p:cNvPr id="3076" name="Picture 4" descr="Traffic Control Systems. Ai or Artificial Intelligence, Car Analytics  Identify Vehicles Technology, Big Data of Future Stock Image - Image of  intelligent, future: 19388892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3649" y="1779807"/>
            <a:ext cx="6429174" cy="4649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4317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78295" y="2325757"/>
            <a:ext cx="3518453" cy="4035286"/>
          </a:xfrm>
        </p:spPr>
        <p:txBody>
          <a:bodyPr/>
          <a:lstStyle/>
          <a:p>
            <a:r>
              <a:rPr lang="en-US" dirty="0" smtClean="0"/>
              <a:t>Congestion maps</a:t>
            </a:r>
            <a:endParaRPr lang="ru-RU" dirty="0" smtClean="0"/>
          </a:p>
          <a:p>
            <a:r>
              <a:rPr lang="en-US" dirty="0" smtClean="0"/>
              <a:t>Level of congestion</a:t>
            </a:r>
            <a:endParaRPr lang="ru-RU" dirty="0"/>
          </a:p>
        </p:txBody>
      </p:sp>
      <p:pic>
        <p:nvPicPr>
          <p:cNvPr id="4098" name="Picture 2" descr="https://avatars.mds.yandex.net/get-bunker/120922/1f1b8b8d661a557fbe2ae3d87205b8c9bdf6ed19/ori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0736" y="2325757"/>
            <a:ext cx="5715000" cy="301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3102071" y="228169"/>
            <a:ext cx="9072331" cy="115089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Data Mining in Traffic Control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5962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78295" y="2325757"/>
            <a:ext cx="3518453" cy="4035286"/>
          </a:xfrm>
        </p:spPr>
        <p:txBody>
          <a:bodyPr/>
          <a:lstStyle/>
          <a:p>
            <a:r>
              <a:rPr lang="en-US" dirty="0" smtClean="0"/>
              <a:t>Google maps</a:t>
            </a:r>
            <a:endParaRPr lang="ru-RU" dirty="0" smtClean="0"/>
          </a:p>
          <a:p>
            <a:r>
              <a:rPr lang="en-US" dirty="0" err="1" smtClean="0"/>
              <a:t>Yandex</a:t>
            </a:r>
            <a:r>
              <a:rPr lang="en-US" dirty="0" smtClean="0"/>
              <a:t> maps</a:t>
            </a:r>
            <a:endParaRPr lang="ru-RU" dirty="0"/>
          </a:p>
        </p:txBody>
      </p:sp>
      <p:pic>
        <p:nvPicPr>
          <p:cNvPr id="5122" name="Picture 2" descr="В Google Maps используют инструменты DeepMind, чтобы предсказать время  прибытия / Хабр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3718" y="1764077"/>
            <a:ext cx="4451668" cy="2452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Яндекс Карты ответы на вопросы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8337" y="4697769"/>
            <a:ext cx="2766529" cy="1847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Google Map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420" y="5350181"/>
            <a:ext cx="4554070" cy="1194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Заголовок 1"/>
          <p:cNvSpPr>
            <a:spLocks noGrp="1"/>
          </p:cNvSpPr>
          <p:nvPr>
            <p:ph type="title"/>
          </p:nvPr>
        </p:nvSpPr>
        <p:spPr>
          <a:xfrm>
            <a:off x="3102071" y="228169"/>
            <a:ext cx="9072331" cy="115089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Data Mining in Traffic Control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8433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78295" y="2325757"/>
            <a:ext cx="3518453" cy="4035286"/>
          </a:xfrm>
        </p:spPr>
        <p:txBody>
          <a:bodyPr/>
          <a:lstStyle/>
          <a:p>
            <a:r>
              <a:rPr lang="ru-RU" dirty="0" smtClean="0"/>
              <a:t>С</a:t>
            </a:r>
            <a:r>
              <a:rPr lang="en-US" dirty="0" err="1" smtClean="0"/>
              <a:t>olors</a:t>
            </a:r>
            <a:r>
              <a:rPr lang="en-US" dirty="0" smtClean="0"/>
              <a:t> </a:t>
            </a:r>
            <a:r>
              <a:rPr lang="en-US" dirty="0"/>
              <a:t>of road </a:t>
            </a:r>
            <a:r>
              <a:rPr lang="en-US" dirty="0" smtClean="0"/>
              <a:t>congestion</a:t>
            </a:r>
            <a:r>
              <a:rPr lang="ru-RU" dirty="0" smtClean="0"/>
              <a:t>: </a:t>
            </a:r>
            <a:r>
              <a:rPr lang="en-US" dirty="0" smtClean="0"/>
              <a:t>red, yellow, green…</a:t>
            </a:r>
            <a:endParaRPr lang="ru-RU" dirty="0"/>
          </a:p>
        </p:txBody>
      </p:sp>
      <p:sp>
        <p:nvSpPr>
          <p:cNvPr id="10" name="Заголовок 1"/>
          <p:cNvSpPr>
            <a:spLocks noGrp="1"/>
          </p:cNvSpPr>
          <p:nvPr>
            <p:ph type="title"/>
          </p:nvPr>
        </p:nvSpPr>
        <p:spPr>
          <a:xfrm>
            <a:off x="3102071" y="228169"/>
            <a:ext cx="9072331" cy="115089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Data Mining in Traffic Control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146" name="Picture 2" descr="В Петербурге транспортный коллапс. Пробки оцениваются в максимальные 10  баллов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0532" y="1773115"/>
            <a:ext cx="6215408" cy="4664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0625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martfon">
  <a:themeElements>
    <a:clrScheme name="Базовая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smartfon</Template>
  <TotalTime>55</TotalTime>
  <Words>46</Words>
  <Application>Microsoft Office PowerPoint</Application>
  <PresentationFormat>Широкоэкранный</PresentationFormat>
  <Paragraphs>11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8" baseType="lpstr">
      <vt:lpstr>Arial</vt:lpstr>
      <vt:lpstr>Calibri</vt:lpstr>
      <vt:lpstr>smartfon</vt:lpstr>
      <vt:lpstr>Презентация PowerPoint</vt:lpstr>
      <vt:lpstr>Data Mining in Traffic Control</vt:lpstr>
      <vt:lpstr>Data Mining in Traffic Control</vt:lpstr>
      <vt:lpstr>Data Mining in Traffic Control</vt:lpstr>
      <vt:lpstr>Data Mining in Traffic Control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Victor</dc:creator>
  <cp:lastModifiedBy>Victor</cp:lastModifiedBy>
  <cp:revision>7</cp:revision>
  <dcterms:created xsi:type="dcterms:W3CDTF">2021-10-21T05:35:49Z</dcterms:created>
  <dcterms:modified xsi:type="dcterms:W3CDTF">2021-10-21T06:33:26Z</dcterms:modified>
</cp:coreProperties>
</file>