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672" r:id="rId2"/>
  </p:sldMasterIdLst>
  <p:notesMasterIdLst>
    <p:notesMasterId r:id="rId18"/>
  </p:notesMasterIdLst>
  <p:sldIdLst>
    <p:sldId id="256" r:id="rId3"/>
    <p:sldId id="257" r:id="rId4"/>
    <p:sldId id="258" r:id="rId5"/>
    <p:sldId id="259" r:id="rId6"/>
    <p:sldId id="271"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9EA805-987E-4A64-8ADD-48F58C9A2E95}">
  <a:tblStyle styleId="{469EA805-987E-4A64-8ADD-48F58C9A2E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p:cViewPr varScale="1">
        <p:scale>
          <a:sx n="84" d="100"/>
          <a:sy n="84" d="100"/>
        </p:scale>
        <p:origin x="99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ONGDI HUANG" userId="2153d30e18035212" providerId="LiveId" clId="{C73B3945-AFE7-4B6B-9C66-CA7C9A836D16}"/>
    <pc:docChg chg="modSld">
      <pc:chgData name="ZHONGDI HUANG" userId="2153d30e18035212" providerId="LiveId" clId="{C73B3945-AFE7-4B6B-9C66-CA7C9A836D16}" dt="2021-10-13T16:07:39.151" v="2" actId="20577"/>
      <pc:docMkLst>
        <pc:docMk/>
      </pc:docMkLst>
      <pc:sldChg chg="modSp mod">
        <pc:chgData name="ZHONGDI HUANG" userId="2153d30e18035212" providerId="LiveId" clId="{C73B3945-AFE7-4B6B-9C66-CA7C9A836D16}" dt="2021-10-13T16:07:39.151" v="2" actId="20577"/>
        <pc:sldMkLst>
          <pc:docMk/>
          <pc:sldMk cId="0" sldId="258"/>
        </pc:sldMkLst>
        <pc:spChg chg="mod">
          <ac:chgData name="ZHONGDI HUANG" userId="2153d30e18035212" providerId="LiveId" clId="{C73B3945-AFE7-4B6B-9C66-CA7C9A836D16}" dt="2021-10-13T16:07:39.151" v="2" actId="20577"/>
          <ac:spMkLst>
            <pc:docMk/>
            <pc:sldMk cId="0" sldId="258"/>
            <ac:spMk id="21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f7f6c61512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f7f6c61512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f808b98ac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f808b98ac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f808b98ac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f808b98ac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f808b98ac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f808b98ac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f808b98ac8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f808b98ac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f810bddaa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f810bddaa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f810bddaa3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gf810bddaa3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f7f6c61512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gf7f6c61512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f7f6c61512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f7f6c61512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f7f6c61512_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f7f6c61512_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f810bdda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gf810bdda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601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f810bddaa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gf810bddaa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f7f6c61512_2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gf7f6c61512_2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f808b98ac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f808b98ac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808b98ac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808b98ac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Grey Title with Formal Logo">
  <p:cSld name="Grey Title with Formal Logo">
    <p:spTree>
      <p:nvGrpSpPr>
        <p:cNvPr id="1" name="Shape 11"/>
        <p:cNvGrpSpPr/>
        <p:nvPr/>
      </p:nvGrpSpPr>
      <p:grpSpPr>
        <a:xfrm>
          <a:off x="0" y="0"/>
          <a:ext cx="0" cy="0"/>
          <a:chOff x="0" y="0"/>
          <a:chExt cx="0" cy="0"/>
        </a:xfrm>
      </p:grpSpPr>
      <p:sp>
        <p:nvSpPr>
          <p:cNvPr id="12" name="Google Shape;12;p2"/>
          <p:cNvSpPr/>
          <p:nvPr/>
        </p:nvSpPr>
        <p:spPr>
          <a:xfrm>
            <a:off x="0" y="1761660"/>
            <a:ext cx="9144000" cy="3381900"/>
          </a:xfrm>
          <a:prstGeom prst="rect">
            <a:avLst/>
          </a:prstGeom>
          <a:solidFill>
            <a:srgbClr val="7C98A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3" name="Google Shape;13;p2"/>
          <p:cNvSpPr txBox="1">
            <a:spLocks noGrp="1"/>
          </p:cNvSpPr>
          <p:nvPr>
            <p:ph type="title"/>
          </p:nvPr>
        </p:nvSpPr>
        <p:spPr>
          <a:xfrm>
            <a:off x="413538" y="1761662"/>
            <a:ext cx="7772400" cy="10215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Clr>
                <a:schemeClr val="lt1"/>
              </a:buClr>
              <a:buSzPts val="3600"/>
              <a:buFont typeface="Arial"/>
              <a:buNone/>
              <a:defRPr sz="3600" b="0" cap="none">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 name="Google Shape;14;p2"/>
          <p:cNvSpPr txBox="1">
            <a:spLocks noGrp="1"/>
          </p:cNvSpPr>
          <p:nvPr>
            <p:ph type="body" idx="1"/>
          </p:nvPr>
        </p:nvSpPr>
        <p:spPr>
          <a:xfrm>
            <a:off x="413538" y="2787774"/>
            <a:ext cx="7776900" cy="756000"/>
          </a:xfrm>
          <a:prstGeom prst="rect">
            <a:avLst/>
          </a:prstGeom>
          <a:noFill/>
          <a:ln>
            <a:noFill/>
          </a:ln>
        </p:spPr>
        <p:txBody>
          <a:bodyPr spcFirstLastPara="1" wrap="square" lIns="68575" tIns="34275" rIns="68575" bIns="34275" anchor="t" anchorCtr="0">
            <a:normAutofit/>
          </a:bodyPr>
          <a:lstStyle>
            <a:lvl1pPr marL="457200" lvl="0" indent="-228600" algn="l">
              <a:spcBef>
                <a:spcPts val="400"/>
              </a:spcBef>
              <a:spcAft>
                <a:spcPts val="0"/>
              </a:spcAft>
              <a:buClr>
                <a:schemeClr val="lt1"/>
              </a:buClr>
              <a:buSzPts val="1400"/>
              <a:buNone/>
              <a:defRPr sz="1800" b="0">
                <a:solidFill>
                  <a:schemeClr val="lt1"/>
                </a:solidFill>
                <a:latin typeface="Arial"/>
                <a:ea typeface="Arial"/>
                <a:cs typeface="Arial"/>
                <a:sym typeface="Arial"/>
              </a:defRPr>
            </a:lvl1pPr>
            <a:lvl2pPr marL="914400" lvl="1" indent="-228600" algn="l">
              <a:spcBef>
                <a:spcPts val="500"/>
              </a:spcBef>
              <a:spcAft>
                <a:spcPts val="0"/>
              </a:spcAft>
              <a:buClr>
                <a:srgbClr val="888888"/>
              </a:buClr>
              <a:buSzPts val="1100"/>
              <a:buNone/>
              <a:defRPr sz="1400">
                <a:solidFill>
                  <a:srgbClr val="888888"/>
                </a:solidFill>
              </a:defRPr>
            </a:lvl2pPr>
            <a:lvl3pPr marL="1371600" lvl="2" indent="-228600" algn="l">
              <a:spcBef>
                <a:spcPts val="500"/>
              </a:spcBef>
              <a:spcAft>
                <a:spcPts val="0"/>
              </a:spcAft>
              <a:buClr>
                <a:srgbClr val="888888"/>
              </a:buClr>
              <a:buSzPts val="1000"/>
              <a:buNone/>
              <a:defRPr sz="1200">
                <a:solidFill>
                  <a:srgbClr val="888888"/>
                </a:solidFill>
              </a:defRPr>
            </a:lvl3pPr>
            <a:lvl4pPr marL="1828800" lvl="3" indent="-228600" algn="l">
              <a:spcBef>
                <a:spcPts val="500"/>
              </a:spcBef>
              <a:spcAft>
                <a:spcPts val="0"/>
              </a:spcAft>
              <a:buClr>
                <a:srgbClr val="888888"/>
              </a:buClr>
              <a:buSzPts val="800"/>
              <a:buNone/>
              <a:defRPr sz="1100">
                <a:solidFill>
                  <a:srgbClr val="888888"/>
                </a:solidFill>
              </a:defRPr>
            </a:lvl4pPr>
            <a:lvl5pPr marL="2286000" lvl="4" indent="-228600" algn="l">
              <a:spcBef>
                <a:spcPts val="500"/>
              </a:spcBef>
              <a:spcAft>
                <a:spcPts val="0"/>
              </a:spcAft>
              <a:buClr>
                <a:srgbClr val="888888"/>
              </a:buClr>
              <a:buSzPts val="800"/>
              <a:buNone/>
              <a:defRPr sz="1100">
                <a:solidFill>
                  <a:srgbClr val="888888"/>
                </a:solidFill>
              </a:defRPr>
            </a:lvl5pPr>
            <a:lvl6pPr marL="2743200" lvl="5" indent="-228600" algn="l">
              <a:spcBef>
                <a:spcPts val="500"/>
              </a:spcBef>
              <a:spcAft>
                <a:spcPts val="0"/>
              </a:spcAft>
              <a:buClr>
                <a:srgbClr val="888888"/>
              </a:buClr>
              <a:buSzPts val="800"/>
              <a:buNone/>
              <a:defRPr sz="1100">
                <a:solidFill>
                  <a:srgbClr val="888888"/>
                </a:solidFill>
              </a:defRPr>
            </a:lvl6pPr>
            <a:lvl7pPr marL="3200400" lvl="6" indent="-228600" algn="l">
              <a:spcBef>
                <a:spcPts val="500"/>
              </a:spcBef>
              <a:spcAft>
                <a:spcPts val="0"/>
              </a:spcAft>
              <a:buClr>
                <a:srgbClr val="888888"/>
              </a:buClr>
              <a:buSzPts val="800"/>
              <a:buNone/>
              <a:defRPr sz="1100">
                <a:solidFill>
                  <a:srgbClr val="888888"/>
                </a:solidFill>
              </a:defRPr>
            </a:lvl7pPr>
            <a:lvl8pPr marL="3657600" lvl="7" indent="-228600" algn="l">
              <a:spcBef>
                <a:spcPts val="500"/>
              </a:spcBef>
              <a:spcAft>
                <a:spcPts val="0"/>
              </a:spcAft>
              <a:buClr>
                <a:srgbClr val="888888"/>
              </a:buClr>
              <a:buSzPts val="800"/>
              <a:buNone/>
              <a:defRPr sz="1100">
                <a:solidFill>
                  <a:srgbClr val="888888"/>
                </a:solidFill>
              </a:defRPr>
            </a:lvl8pPr>
            <a:lvl9pPr marL="4114800" lvl="8" indent="-228600" algn="l">
              <a:spcBef>
                <a:spcPts val="500"/>
              </a:spcBef>
              <a:spcAft>
                <a:spcPts val="500"/>
              </a:spcAft>
              <a:buClr>
                <a:srgbClr val="888888"/>
              </a:buClr>
              <a:buSzPts val="800"/>
              <a:buNone/>
              <a:defRPr sz="1100">
                <a:solidFill>
                  <a:srgbClr val="888888"/>
                </a:solidFill>
              </a:defRPr>
            </a:lvl9pPr>
          </a:lstStyle>
          <a:p>
            <a:endParaRPr/>
          </a:p>
        </p:txBody>
      </p:sp>
      <p:sp>
        <p:nvSpPr>
          <p:cNvPr id="15" name="Google Shape;15;p2"/>
          <p:cNvSpPr txBox="1">
            <a:spLocks noGrp="1"/>
          </p:cNvSpPr>
          <p:nvPr>
            <p:ph type="dt" idx="10"/>
          </p:nvPr>
        </p:nvSpPr>
        <p:spPr>
          <a:xfrm>
            <a:off x="539552" y="4894011"/>
            <a:ext cx="684000" cy="1620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 name="Google Shape;16;p2"/>
          <p:cNvSpPr txBox="1">
            <a:spLocks noGrp="1"/>
          </p:cNvSpPr>
          <p:nvPr>
            <p:ph type="ftr" idx="11"/>
          </p:nvPr>
        </p:nvSpPr>
        <p:spPr>
          <a:xfrm>
            <a:off x="1160671" y="4894011"/>
            <a:ext cx="6165600" cy="1620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 name="Google Shape;17;p2"/>
          <p:cNvSpPr txBox="1">
            <a:spLocks noGrp="1"/>
          </p:cNvSpPr>
          <p:nvPr>
            <p:ph type="sldNum" idx="12"/>
          </p:nvPr>
        </p:nvSpPr>
        <p:spPr>
          <a:xfrm>
            <a:off x="179513" y="4894011"/>
            <a:ext cx="360000" cy="1620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700">
                <a:solidFill>
                  <a:schemeClr val="lt1"/>
                </a:solidFill>
                <a:latin typeface="Arial"/>
                <a:ea typeface="Arial"/>
                <a:cs typeface="Arial"/>
                <a:sym typeface="Arial"/>
              </a:defRPr>
            </a:lvl1pPr>
            <a:lvl2pPr marL="0" lvl="1" indent="0" algn="ctr">
              <a:spcBef>
                <a:spcPts val="0"/>
              </a:spcBef>
              <a:buNone/>
              <a:defRPr sz="700">
                <a:solidFill>
                  <a:schemeClr val="lt1"/>
                </a:solidFill>
                <a:latin typeface="Arial"/>
                <a:ea typeface="Arial"/>
                <a:cs typeface="Arial"/>
                <a:sym typeface="Arial"/>
              </a:defRPr>
            </a:lvl2pPr>
            <a:lvl3pPr marL="0" lvl="2" indent="0" algn="ctr">
              <a:spcBef>
                <a:spcPts val="0"/>
              </a:spcBef>
              <a:buNone/>
              <a:defRPr sz="700">
                <a:solidFill>
                  <a:schemeClr val="lt1"/>
                </a:solidFill>
                <a:latin typeface="Arial"/>
                <a:ea typeface="Arial"/>
                <a:cs typeface="Arial"/>
                <a:sym typeface="Arial"/>
              </a:defRPr>
            </a:lvl3pPr>
            <a:lvl4pPr marL="0" lvl="3" indent="0" algn="ctr">
              <a:spcBef>
                <a:spcPts val="0"/>
              </a:spcBef>
              <a:buNone/>
              <a:defRPr sz="700">
                <a:solidFill>
                  <a:schemeClr val="lt1"/>
                </a:solidFill>
                <a:latin typeface="Arial"/>
                <a:ea typeface="Arial"/>
                <a:cs typeface="Arial"/>
                <a:sym typeface="Arial"/>
              </a:defRPr>
            </a:lvl4pPr>
            <a:lvl5pPr marL="0" lvl="4" indent="0" algn="ctr">
              <a:spcBef>
                <a:spcPts val="0"/>
              </a:spcBef>
              <a:buNone/>
              <a:defRPr sz="700">
                <a:solidFill>
                  <a:schemeClr val="lt1"/>
                </a:solidFill>
                <a:latin typeface="Arial"/>
                <a:ea typeface="Arial"/>
                <a:cs typeface="Arial"/>
                <a:sym typeface="Arial"/>
              </a:defRPr>
            </a:lvl5pPr>
            <a:lvl6pPr marL="0" lvl="5" indent="0" algn="ctr">
              <a:spcBef>
                <a:spcPts val="0"/>
              </a:spcBef>
              <a:buNone/>
              <a:defRPr sz="700">
                <a:solidFill>
                  <a:schemeClr val="lt1"/>
                </a:solidFill>
                <a:latin typeface="Arial"/>
                <a:ea typeface="Arial"/>
                <a:cs typeface="Arial"/>
                <a:sym typeface="Arial"/>
              </a:defRPr>
            </a:lvl6pPr>
            <a:lvl7pPr marL="0" lvl="6" indent="0" algn="ctr">
              <a:spcBef>
                <a:spcPts val="0"/>
              </a:spcBef>
              <a:buNone/>
              <a:defRPr sz="700">
                <a:solidFill>
                  <a:schemeClr val="lt1"/>
                </a:solidFill>
                <a:latin typeface="Arial"/>
                <a:ea typeface="Arial"/>
                <a:cs typeface="Arial"/>
                <a:sym typeface="Arial"/>
              </a:defRPr>
            </a:lvl7pPr>
            <a:lvl8pPr marL="0" lvl="7" indent="0" algn="ctr">
              <a:spcBef>
                <a:spcPts val="0"/>
              </a:spcBef>
              <a:buNone/>
              <a:defRPr sz="700">
                <a:solidFill>
                  <a:schemeClr val="lt1"/>
                </a:solidFill>
                <a:latin typeface="Arial"/>
                <a:ea typeface="Arial"/>
                <a:cs typeface="Arial"/>
                <a:sym typeface="Arial"/>
              </a:defRPr>
            </a:lvl8pPr>
            <a:lvl9pPr marL="0" lvl="8" indent="0" algn="ctr">
              <a:spcBef>
                <a:spcPts val="0"/>
              </a:spcBef>
              <a:buNone/>
              <a:defRPr sz="7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pic>
        <p:nvPicPr>
          <p:cNvPr id="18" name="Google Shape;18;p2"/>
          <p:cNvPicPr preferRelativeResize="0"/>
          <p:nvPr/>
        </p:nvPicPr>
        <p:blipFill rotWithShape="1">
          <a:blip r:embed="rId2">
            <a:alphaModFix/>
          </a:blip>
          <a:srcRect/>
          <a:stretch/>
        </p:blipFill>
        <p:spPr>
          <a:xfrm>
            <a:off x="6476518" y="4317427"/>
            <a:ext cx="2199938" cy="489112"/>
          </a:xfrm>
          <a:prstGeom prst="rect">
            <a:avLst/>
          </a:prstGeom>
          <a:noFill/>
          <a:ln>
            <a:noFill/>
          </a:ln>
        </p:spPr>
      </p:pic>
      <p:pic>
        <p:nvPicPr>
          <p:cNvPr id="19" name="Google Shape;19;p2"/>
          <p:cNvPicPr preferRelativeResize="0"/>
          <p:nvPr/>
        </p:nvPicPr>
        <p:blipFill rotWithShape="1">
          <a:blip r:embed="rId3">
            <a:alphaModFix/>
          </a:blip>
          <a:srcRect/>
          <a:stretch/>
        </p:blipFill>
        <p:spPr>
          <a:xfrm>
            <a:off x="359533" y="657351"/>
            <a:ext cx="2052226" cy="53032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Grey Half Vertical">
  <p:cSld name="Grey Half Vertical">
    <p:spTree>
      <p:nvGrpSpPr>
        <p:cNvPr id="1" name="Shape 85"/>
        <p:cNvGrpSpPr/>
        <p:nvPr/>
      </p:nvGrpSpPr>
      <p:grpSpPr>
        <a:xfrm>
          <a:off x="0" y="0"/>
          <a:ext cx="0" cy="0"/>
          <a:chOff x="0" y="0"/>
          <a:chExt cx="0" cy="0"/>
        </a:xfrm>
      </p:grpSpPr>
      <p:sp>
        <p:nvSpPr>
          <p:cNvPr id="86" name="Google Shape;86;p11"/>
          <p:cNvSpPr/>
          <p:nvPr/>
        </p:nvSpPr>
        <p:spPr>
          <a:xfrm>
            <a:off x="7650342" y="4785996"/>
            <a:ext cx="1242000" cy="3576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87" name="Google Shape;87;p11"/>
          <p:cNvSpPr txBox="1">
            <a:spLocks noGrp="1"/>
          </p:cNvSpPr>
          <p:nvPr>
            <p:ph type="body" idx="1"/>
          </p:nvPr>
        </p:nvSpPr>
        <p:spPr>
          <a:xfrm>
            <a:off x="4572000" y="0"/>
            <a:ext cx="4572000" cy="5143500"/>
          </a:xfrm>
          <a:prstGeom prst="rect">
            <a:avLst/>
          </a:prstGeom>
          <a:noFill/>
          <a:ln>
            <a:noFill/>
          </a:ln>
        </p:spPr>
        <p:txBody>
          <a:bodyPr spcFirstLastPara="1" wrap="square" lIns="68575" tIns="34275" rIns="68575" bIns="34275" anchor="t" anchorCtr="0">
            <a:noAutofit/>
          </a:bodyPr>
          <a:lstStyle>
            <a:lvl1pPr marL="457200" lvl="0" indent="-285750" algn="l">
              <a:spcBef>
                <a:spcPts val="200"/>
              </a:spcBef>
              <a:spcAft>
                <a:spcPts val="0"/>
              </a:spcAft>
              <a:buClr>
                <a:srgbClr val="262626"/>
              </a:buClr>
              <a:buSzPts val="900"/>
              <a:buChar char="•"/>
              <a:defRPr>
                <a:latin typeface="Arial"/>
                <a:ea typeface="Arial"/>
                <a:cs typeface="Arial"/>
                <a:sym typeface="Arial"/>
              </a:defRPr>
            </a:lvl1pPr>
            <a:lvl2pPr marL="914400" lvl="1" indent="-298450" algn="l">
              <a:spcBef>
                <a:spcPts val="500"/>
              </a:spcBef>
              <a:spcAft>
                <a:spcPts val="0"/>
              </a:spcAft>
              <a:buClr>
                <a:srgbClr val="262626"/>
              </a:buClr>
              <a:buSzPts val="1100"/>
              <a:buChar char="•"/>
              <a:defRPr/>
            </a:lvl2pPr>
            <a:lvl3pPr marL="1371600" lvl="2" indent="-298450" algn="l">
              <a:spcBef>
                <a:spcPts val="500"/>
              </a:spcBef>
              <a:spcAft>
                <a:spcPts val="0"/>
              </a:spcAft>
              <a:buClr>
                <a:srgbClr val="262626"/>
              </a:buClr>
              <a:buSzPts val="1100"/>
              <a:buChar char="•"/>
              <a:defRPr/>
            </a:lvl3pPr>
            <a:lvl4pPr marL="1828800" lvl="3" indent="-298450" algn="l">
              <a:spcBef>
                <a:spcPts val="500"/>
              </a:spcBef>
              <a:spcAft>
                <a:spcPts val="0"/>
              </a:spcAft>
              <a:buClr>
                <a:srgbClr val="262626"/>
              </a:buClr>
              <a:buSzPts val="1100"/>
              <a:buChar char="•"/>
              <a:defRPr/>
            </a:lvl4pPr>
            <a:lvl5pPr marL="2286000" lvl="4" indent="-298450" algn="l">
              <a:spcBef>
                <a:spcPts val="500"/>
              </a:spcBef>
              <a:spcAft>
                <a:spcPts val="0"/>
              </a:spcAft>
              <a:buClr>
                <a:srgbClr val="262626"/>
              </a:buClr>
              <a:buSzPts val="1100"/>
              <a:buChar char="•"/>
              <a:defRPr/>
            </a:lvl5pPr>
            <a:lvl6pPr marL="2743200" lvl="5" indent="-298450" algn="l">
              <a:spcBef>
                <a:spcPts val="500"/>
              </a:spcBef>
              <a:spcAft>
                <a:spcPts val="0"/>
              </a:spcAft>
              <a:buClr>
                <a:schemeClr val="dk1"/>
              </a:buClr>
              <a:buSzPts val="1100"/>
              <a:buChar char="•"/>
              <a:defRPr/>
            </a:lvl6pPr>
            <a:lvl7pPr marL="3200400" lvl="6" indent="-298450" algn="l">
              <a:spcBef>
                <a:spcPts val="500"/>
              </a:spcBef>
              <a:spcAft>
                <a:spcPts val="0"/>
              </a:spcAft>
              <a:buClr>
                <a:schemeClr val="dk1"/>
              </a:buClr>
              <a:buSzPts val="1100"/>
              <a:buChar char="•"/>
              <a:defRPr/>
            </a:lvl7pPr>
            <a:lvl8pPr marL="3657600" lvl="7" indent="-298450" algn="l">
              <a:spcBef>
                <a:spcPts val="500"/>
              </a:spcBef>
              <a:spcAft>
                <a:spcPts val="0"/>
              </a:spcAft>
              <a:buClr>
                <a:schemeClr val="dk1"/>
              </a:buClr>
              <a:buSzPts val="1100"/>
              <a:buChar char="•"/>
              <a:defRPr/>
            </a:lvl8pPr>
            <a:lvl9pPr marL="4114800" lvl="8" indent="-298450" algn="l">
              <a:spcBef>
                <a:spcPts val="500"/>
              </a:spcBef>
              <a:spcAft>
                <a:spcPts val="500"/>
              </a:spcAft>
              <a:buClr>
                <a:schemeClr val="dk1"/>
              </a:buClr>
              <a:buSzPts val="1100"/>
              <a:buChar char="•"/>
              <a:defRPr/>
            </a:lvl9pPr>
          </a:lstStyle>
          <a:p>
            <a:endParaRPr/>
          </a:p>
        </p:txBody>
      </p:sp>
      <p:sp>
        <p:nvSpPr>
          <p:cNvPr id="88" name="Google Shape;88;p11"/>
          <p:cNvSpPr/>
          <p:nvPr/>
        </p:nvSpPr>
        <p:spPr>
          <a:xfrm>
            <a:off x="0" y="0"/>
            <a:ext cx="4572000" cy="5143500"/>
          </a:xfrm>
          <a:prstGeom prst="rect">
            <a:avLst/>
          </a:prstGeom>
          <a:solidFill>
            <a:srgbClr val="7C98A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89" name="Google Shape;89;p11"/>
          <p:cNvSpPr txBox="1">
            <a:spLocks noGrp="1"/>
          </p:cNvSpPr>
          <p:nvPr>
            <p:ph type="ctrTitle"/>
          </p:nvPr>
        </p:nvSpPr>
        <p:spPr>
          <a:xfrm>
            <a:off x="251521" y="843558"/>
            <a:ext cx="3942300" cy="4227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Clr>
                <a:schemeClr val="lt1"/>
              </a:buClr>
              <a:buSzPts val="3800"/>
              <a:buFont typeface="Arial"/>
              <a:buNone/>
              <a:defRPr sz="38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0" name="Google Shape;90;p11"/>
          <p:cNvSpPr txBox="1">
            <a:spLocks noGrp="1"/>
          </p:cNvSpPr>
          <p:nvPr>
            <p:ph type="subTitle" idx="2"/>
          </p:nvPr>
        </p:nvSpPr>
        <p:spPr>
          <a:xfrm>
            <a:off x="251521" y="1383618"/>
            <a:ext cx="3942300" cy="399900"/>
          </a:xfrm>
          <a:prstGeom prst="rect">
            <a:avLst/>
          </a:prstGeom>
          <a:noFill/>
          <a:ln>
            <a:noFill/>
          </a:ln>
        </p:spPr>
        <p:txBody>
          <a:bodyPr spcFirstLastPara="1" wrap="square" lIns="68575" tIns="34275" rIns="68575" bIns="34275" anchor="ctr" anchorCtr="0">
            <a:normAutofit/>
          </a:bodyPr>
          <a:lstStyle>
            <a:lvl1pPr lvl="0" algn="l">
              <a:spcBef>
                <a:spcPts val="300"/>
              </a:spcBef>
              <a:spcAft>
                <a:spcPts val="0"/>
              </a:spcAft>
              <a:buClr>
                <a:schemeClr val="lt1"/>
              </a:buClr>
              <a:buSzPts val="1100"/>
              <a:buNone/>
              <a:defRPr sz="1400" b="1">
                <a:solidFill>
                  <a:schemeClr val="lt1"/>
                </a:solidFill>
                <a:latin typeface="Arial"/>
                <a:ea typeface="Arial"/>
                <a:cs typeface="Arial"/>
                <a:sym typeface="Arial"/>
              </a:defRPr>
            </a:lvl1pPr>
            <a:lvl2pPr lvl="1" algn="ctr">
              <a:spcBef>
                <a:spcPts val="500"/>
              </a:spcBef>
              <a:spcAft>
                <a:spcPts val="0"/>
              </a:spcAft>
              <a:buClr>
                <a:srgbClr val="888888"/>
              </a:buClr>
              <a:buSzPts val="800"/>
              <a:buNone/>
              <a:defRPr>
                <a:solidFill>
                  <a:srgbClr val="888888"/>
                </a:solidFill>
              </a:defRPr>
            </a:lvl2pPr>
            <a:lvl3pPr lvl="2" algn="ctr">
              <a:spcBef>
                <a:spcPts val="500"/>
              </a:spcBef>
              <a:spcAft>
                <a:spcPts val="0"/>
              </a:spcAft>
              <a:buClr>
                <a:srgbClr val="888888"/>
              </a:buClr>
              <a:buSzPts val="800"/>
              <a:buNone/>
              <a:defRPr>
                <a:solidFill>
                  <a:srgbClr val="888888"/>
                </a:solidFill>
              </a:defRPr>
            </a:lvl3pPr>
            <a:lvl4pPr lvl="3" algn="ctr">
              <a:spcBef>
                <a:spcPts val="500"/>
              </a:spcBef>
              <a:spcAft>
                <a:spcPts val="0"/>
              </a:spcAft>
              <a:buClr>
                <a:srgbClr val="888888"/>
              </a:buClr>
              <a:buSzPts val="800"/>
              <a:buNone/>
              <a:defRPr>
                <a:solidFill>
                  <a:srgbClr val="888888"/>
                </a:solidFill>
              </a:defRPr>
            </a:lvl4pPr>
            <a:lvl5pPr lvl="4" algn="ctr">
              <a:spcBef>
                <a:spcPts val="500"/>
              </a:spcBef>
              <a:spcAft>
                <a:spcPts val="0"/>
              </a:spcAft>
              <a:buClr>
                <a:srgbClr val="888888"/>
              </a:buClr>
              <a:buSzPts val="800"/>
              <a:buNone/>
              <a:defRPr>
                <a:solidFill>
                  <a:srgbClr val="888888"/>
                </a:solidFill>
              </a:defRPr>
            </a:lvl5pPr>
            <a:lvl6pPr lvl="5" algn="ctr">
              <a:spcBef>
                <a:spcPts val="500"/>
              </a:spcBef>
              <a:spcAft>
                <a:spcPts val="0"/>
              </a:spcAft>
              <a:buClr>
                <a:srgbClr val="888888"/>
              </a:buClr>
              <a:buSzPts val="800"/>
              <a:buNone/>
              <a:defRPr>
                <a:solidFill>
                  <a:srgbClr val="888888"/>
                </a:solidFill>
              </a:defRPr>
            </a:lvl6pPr>
            <a:lvl7pPr lvl="6" algn="ctr">
              <a:spcBef>
                <a:spcPts val="500"/>
              </a:spcBef>
              <a:spcAft>
                <a:spcPts val="0"/>
              </a:spcAft>
              <a:buClr>
                <a:srgbClr val="888888"/>
              </a:buClr>
              <a:buSzPts val="800"/>
              <a:buNone/>
              <a:defRPr>
                <a:solidFill>
                  <a:srgbClr val="888888"/>
                </a:solidFill>
              </a:defRPr>
            </a:lvl7pPr>
            <a:lvl8pPr lvl="7" algn="ctr">
              <a:spcBef>
                <a:spcPts val="500"/>
              </a:spcBef>
              <a:spcAft>
                <a:spcPts val="0"/>
              </a:spcAft>
              <a:buClr>
                <a:srgbClr val="888888"/>
              </a:buClr>
              <a:buSzPts val="800"/>
              <a:buNone/>
              <a:defRPr>
                <a:solidFill>
                  <a:srgbClr val="888888"/>
                </a:solidFill>
              </a:defRPr>
            </a:lvl8pPr>
            <a:lvl9pPr lvl="8" algn="ctr">
              <a:spcBef>
                <a:spcPts val="500"/>
              </a:spcBef>
              <a:spcAft>
                <a:spcPts val="500"/>
              </a:spcAft>
              <a:buClr>
                <a:srgbClr val="888888"/>
              </a:buClr>
              <a:buSzPts val="800"/>
              <a:buNone/>
              <a:defRPr>
                <a:solidFill>
                  <a:srgbClr val="888888"/>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Grey Blank with Logo Bottom Right">
  <p:cSld name="Grey Blank with Logo Bottom Right">
    <p:spTree>
      <p:nvGrpSpPr>
        <p:cNvPr id="1" name="Shape 91"/>
        <p:cNvGrpSpPr/>
        <p:nvPr/>
      </p:nvGrpSpPr>
      <p:grpSpPr>
        <a:xfrm>
          <a:off x="0" y="0"/>
          <a:ext cx="0" cy="0"/>
          <a:chOff x="0" y="0"/>
          <a:chExt cx="0" cy="0"/>
        </a:xfrm>
      </p:grpSpPr>
      <p:sp>
        <p:nvSpPr>
          <p:cNvPr id="92" name="Google Shape;92;p12"/>
          <p:cNvSpPr txBox="1">
            <a:spLocks noGrp="1"/>
          </p:cNvSpPr>
          <p:nvPr>
            <p:ph type="ctrTitle"/>
          </p:nvPr>
        </p:nvSpPr>
        <p:spPr>
          <a:xfrm>
            <a:off x="251521" y="205978"/>
            <a:ext cx="7200900" cy="42270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rgbClr val="7C98AE"/>
              </a:buClr>
              <a:buSzPts val="1800"/>
              <a:buFont typeface="Arial"/>
              <a:buNone/>
              <a:defRPr>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3" name="Google Shape;93;p12"/>
          <p:cNvSpPr txBox="1">
            <a:spLocks noGrp="1"/>
          </p:cNvSpPr>
          <p:nvPr>
            <p:ph type="dt" idx="10"/>
          </p:nvPr>
        </p:nvSpPr>
        <p:spPr>
          <a:xfrm>
            <a:off x="539552" y="4894011"/>
            <a:ext cx="684000" cy="1620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2"/>
          <p:cNvSpPr txBox="1">
            <a:spLocks noGrp="1"/>
          </p:cNvSpPr>
          <p:nvPr>
            <p:ph type="ftr" idx="11"/>
          </p:nvPr>
        </p:nvSpPr>
        <p:spPr>
          <a:xfrm>
            <a:off x="1160671" y="4894011"/>
            <a:ext cx="6165600" cy="1620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p12"/>
          <p:cNvSpPr txBox="1">
            <a:spLocks noGrp="1"/>
          </p:cNvSpPr>
          <p:nvPr>
            <p:ph type="sldNum" idx="12"/>
          </p:nvPr>
        </p:nvSpPr>
        <p:spPr>
          <a:xfrm>
            <a:off x="179513" y="4894011"/>
            <a:ext cx="360000" cy="1620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700">
                <a:solidFill>
                  <a:srgbClr val="888888"/>
                </a:solidFill>
                <a:latin typeface="Arial"/>
                <a:ea typeface="Arial"/>
                <a:cs typeface="Arial"/>
                <a:sym typeface="Arial"/>
              </a:defRPr>
            </a:lvl1pPr>
            <a:lvl2pPr marL="0" lvl="1" indent="0" algn="ctr">
              <a:spcBef>
                <a:spcPts val="0"/>
              </a:spcBef>
              <a:buNone/>
              <a:defRPr sz="700">
                <a:solidFill>
                  <a:srgbClr val="888888"/>
                </a:solidFill>
                <a:latin typeface="Arial"/>
                <a:ea typeface="Arial"/>
                <a:cs typeface="Arial"/>
                <a:sym typeface="Arial"/>
              </a:defRPr>
            </a:lvl2pPr>
            <a:lvl3pPr marL="0" lvl="2" indent="0" algn="ctr">
              <a:spcBef>
                <a:spcPts val="0"/>
              </a:spcBef>
              <a:buNone/>
              <a:defRPr sz="700">
                <a:solidFill>
                  <a:srgbClr val="888888"/>
                </a:solidFill>
                <a:latin typeface="Arial"/>
                <a:ea typeface="Arial"/>
                <a:cs typeface="Arial"/>
                <a:sym typeface="Arial"/>
              </a:defRPr>
            </a:lvl3pPr>
            <a:lvl4pPr marL="0" lvl="3" indent="0" algn="ctr">
              <a:spcBef>
                <a:spcPts val="0"/>
              </a:spcBef>
              <a:buNone/>
              <a:defRPr sz="700">
                <a:solidFill>
                  <a:srgbClr val="888888"/>
                </a:solidFill>
                <a:latin typeface="Arial"/>
                <a:ea typeface="Arial"/>
                <a:cs typeface="Arial"/>
                <a:sym typeface="Arial"/>
              </a:defRPr>
            </a:lvl4pPr>
            <a:lvl5pPr marL="0" lvl="4" indent="0" algn="ctr">
              <a:spcBef>
                <a:spcPts val="0"/>
              </a:spcBef>
              <a:buNone/>
              <a:defRPr sz="700">
                <a:solidFill>
                  <a:srgbClr val="888888"/>
                </a:solidFill>
                <a:latin typeface="Arial"/>
                <a:ea typeface="Arial"/>
                <a:cs typeface="Arial"/>
                <a:sym typeface="Arial"/>
              </a:defRPr>
            </a:lvl5pPr>
            <a:lvl6pPr marL="0" lvl="5" indent="0" algn="ctr">
              <a:spcBef>
                <a:spcPts val="0"/>
              </a:spcBef>
              <a:buNone/>
              <a:defRPr sz="700">
                <a:solidFill>
                  <a:srgbClr val="888888"/>
                </a:solidFill>
                <a:latin typeface="Arial"/>
                <a:ea typeface="Arial"/>
                <a:cs typeface="Arial"/>
                <a:sym typeface="Arial"/>
              </a:defRPr>
            </a:lvl6pPr>
            <a:lvl7pPr marL="0" lvl="6" indent="0" algn="ctr">
              <a:spcBef>
                <a:spcPts val="0"/>
              </a:spcBef>
              <a:buNone/>
              <a:defRPr sz="700">
                <a:solidFill>
                  <a:srgbClr val="888888"/>
                </a:solidFill>
                <a:latin typeface="Arial"/>
                <a:ea typeface="Arial"/>
                <a:cs typeface="Arial"/>
                <a:sym typeface="Arial"/>
              </a:defRPr>
            </a:lvl7pPr>
            <a:lvl8pPr marL="0" lvl="7" indent="0" algn="ctr">
              <a:spcBef>
                <a:spcPts val="0"/>
              </a:spcBef>
              <a:buNone/>
              <a:defRPr sz="700">
                <a:solidFill>
                  <a:srgbClr val="888888"/>
                </a:solidFill>
                <a:latin typeface="Arial"/>
                <a:ea typeface="Arial"/>
                <a:cs typeface="Arial"/>
                <a:sym typeface="Arial"/>
              </a:defRPr>
            </a:lvl8pPr>
            <a:lvl9pPr marL="0" lvl="8" indent="0" algn="ctr">
              <a:spcBef>
                <a:spcPts val="0"/>
              </a:spcBef>
              <a:buNone/>
              <a:defRPr sz="700">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96" name="Google Shape;96;p12"/>
          <p:cNvSpPr txBox="1">
            <a:spLocks noGrp="1"/>
          </p:cNvSpPr>
          <p:nvPr>
            <p:ph type="subTitle" idx="1"/>
          </p:nvPr>
        </p:nvSpPr>
        <p:spPr>
          <a:xfrm>
            <a:off x="251521" y="628651"/>
            <a:ext cx="7200900" cy="399900"/>
          </a:xfrm>
          <a:prstGeom prst="rect">
            <a:avLst/>
          </a:prstGeom>
          <a:noFill/>
          <a:ln>
            <a:noFill/>
          </a:ln>
        </p:spPr>
        <p:txBody>
          <a:bodyPr spcFirstLastPara="1" wrap="square" lIns="68575" tIns="34275" rIns="68575" bIns="34275" anchor="t" anchorCtr="0">
            <a:normAutofit/>
          </a:bodyPr>
          <a:lstStyle>
            <a:lvl1pPr lvl="0" algn="l">
              <a:spcBef>
                <a:spcPts val="300"/>
              </a:spcBef>
              <a:spcAft>
                <a:spcPts val="0"/>
              </a:spcAft>
              <a:buClr>
                <a:srgbClr val="A5A5A5"/>
              </a:buClr>
              <a:buSzPts val="1100"/>
              <a:buNone/>
              <a:defRPr sz="1400" b="0">
                <a:solidFill>
                  <a:srgbClr val="A5A5A5"/>
                </a:solidFill>
                <a:latin typeface="Arial"/>
                <a:ea typeface="Arial"/>
                <a:cs typeface="Arial"/>
                <a:sym typeface="Arial"/>
              </a:defRPr>
            </a:lvl1pPr>
            <a:lvl2pPr lvl="1" algn="ctr">
              <a:spcBef>
                <a:spcPts val="500"/>
              </a:spcBef>
              <a:spcAft>
                <a:spcPts val="0"/>
              </a:spcAft>
              <a:buClr>
                <a:srgbClr val="888888"/>
              </a:buClr>
              <a:buSzPts val="800"/>
              <a:buNone/>
              <a:defRPr>
                <a:solidFill>
                  <a:srgbClr val="888888"/>
                </a:solidFill>
              </a:defRPr>
            </a:lvl2pPr>
            <a:lvl3pPr lvl="2" algn="ctr">
              <a:spcBef>
                <a:spcPts val="500"/>
              </a:spcBef>
              <a:spcAft>
                <a:spcPts val="0"/>
              </a:spcAft>
              <a:buClr>
                <a:srgbClr val="888888"/>
              </a:buClr>
              <a:buSzPts val="800"/>
              <a:buNone/>
              <a:defRPr>
                <a:solidFill>
                  <a:srgbClr val="888888"/>
                </a:solidFill>
              </a:defRPr>
            </a:lvl3pPr>
            <a:lvl4pPr lvl="3" algn="ctr">
              <a:spcBef>
                <a:spcPts val="500"/>
              </a:spcBef>
              <a:spcAft>
                <a:spcPts val="0"/>
              </a:spcAft>
              <a:buClr>
                <a:srgbClr val="888888"/>
              </a:buClr>
              <a:buSzPts val="800"/>
              <a:buNone/>
              <a:defRPr>
                <a:solidFill>
                  <a:srgbClr val="888888"/>
                </a:solidFill>
              </a:defRPr>
            </a:lvl4pPr>
            <a:lvl5pPr lvl="4" algn="ctr">
              <a:spcBef>
                <a:spcPts val="500"/>
              </a:spcBef>
              <a:spcAft>
                <a:spcPts val="0"/>
              </a:spcAft>
              <a:buClr>
                <a:srgbClr val="888888"/>
              </a:buClr>
              <a:buSzPts val="800"/>
              <a:buNone/>
              <a:defRPr>
                <a:solidFill>
                  <a:srgbClr val="888888"/>
                </a:solidFill>
              </a:defRPr>
            </a:lvl5pPr>
            <a:lvl6pPr lvl="5" algn="ctr">
              <a:spcBef>
                <a:spcPts val="500"/>
              </a:spcBef>
              <a:spcAft>
                <a:spcPts val="0"/>
              </a:spcAft>
              <a:buClr>
                <a:srgbClr val="888888"/>
              </a:buClr>
              <a:buSzPts val="800"/>
              <a:buNone/>
              <a:defRPr>
                <a:solidFill>
                  <a:srgbClr val="888888"/>
                </a:solidFill>
              </a:defRPr>
            </a:lvl6pPr>
            <a:lvl7pPr lvl="6" algn="ctr">
              <a:spcBef>
                <a:spcPts val="500"/>
              </a:spcBef>
              <a:spcAft>
                <a:spcPts val="0"/>
              </a:spcAft>
              <a:buClr>
                <a:srgbClr val="888888"/>
              </a:buClr>
              <a:buSzPts val="800"/>
              <a:buNone/>
              <a:defRPr>
                <a:solidFill>
                  <a:srgbClr val="888888"/>
                </a:solidFill>
              </a:defRPr>
            </a:lvl7pPr>
            <a:lvl8pPr lvl="7" algn="ctr">
              <a:spcBef>
                <a:spcPts val="500"/>
              </a:spcBef>
              <a:spcAft>
                <a:spcPts val="0"/>
              </a:spcAft>
              <a:buClr>
                <a:srgbClr val="888888"/>
              </a:buClr>
              <a:buSzPts val="800"/>
              <a:buNone/>
              <a:defRPr>
                <a:solidFill>
                  <a:srgbClr val="888888"/>
                </a:solidFill>
              </a:defRPr>
            </a:lvl8pPr>
            <a:lvl9pPr lvl="8" algn="ctr">
              <a:spcBef>
                <a:spcPts val="500"/>
              </a:spcBef>
              <a:spcAft>
                <a:spcPts val="500"/>
              </a:spcAft>
              <a:buClr>
                <a:srgbClr val="888888"/>
              </a:buClr>
              <a:buSzPts val="800"/>
              <a:buNone/>
              <a:defRPr>
                <a:solidFill>
                  <a:srgbClr val="888888"/>
                </a:solidFill>
              </a:defRPr>
            </a:lvl9pPr>
          </a:lstStyle>
          <a:p>
            <a:endParaRPr/>
          </a:p>
        </p:txBody>
      </p:sp>
      <p:sp>
        <p:nvSpPr>
          <p:cNvPr id="97" name="Google Shape;97;p12"/>
          <p:cNvSpPr txBox="1">
            <a:spLocks noGrp="1"/>
          </p:cNvSpPr>
          <p:nvPr>
            <p:ph type="body" idx="2"/>
          </p:nvPr>
        </p:nvSpPr>
        <p:spPr>
          <a:xfrm>
            <a:off x="251520" y="1113588"/>
            <a:ext cx="8637600" cy="3564300"/>
          </a:xfrm>
          <a:prstGeom prst="rect">
            <a:avLst/>
          </a:prstGeom>
          <a:noFill/>
          <a:ln>
            <a:noFill/>
          </a:ln>
        </p:spPr>
        <p:txBody>
          <a:bodyPr spcFirstLastPara="1" wrap="square" lIns="68575" tIns="34275" rIns="68575" bIns="34275" anchor="t" anchorCtr="0">
            <a:noAutofit/>
          </a:bodyPr>
          <a:lstStyle>
            <a:lvl1pPr marL="457200" lvl="0" indent="-285750" algn="l">
              <a:spcBef>
                <a:spcPts val="200"/>
              </a:spcBef>
              <a:spcAft>
                <a:spcPts val="0"/>
              </a:spcAft>
              <a:buClr>
                <a:srgbClr val="262626"/>
              </a:buClr>
              <a:buSzPts val="900"/>
              <a:buChar char="•"/>
              <a:defRPr>
                <a:latin typeface="Arial"/>
                <a:ea typeface="Arial"/>
                <a:cs typeface="Arial"/>
                <a:sym typeface="Arial"/>
              </a:defRPr>
            </a:lvl1pPr>
            <a:lvl2pPr marL="914400" lvl="1" indent="-298450" algn="l">
              <a:spcBef>
                <a:spcPts val="500"/>
              </a:spcBef>
              <a:spcAft>
                <a:spcPts val="0"/>
              </a:spcAft>
              <a:buClr>
                <a:srgbClr val="262626"/>
              </a:buClr>
              <a:buSzPts val="1100"/>
              <a:buChar char="•"/>
              <a:defRPr/>
            </a:lvl2pPr>
            <a:lvl3pPr marL="1371600" lvl="2" indent="-298450" algn="l">
              <a:spcBef>
                <a:spcPts val="500"/>
              </a:spcBef>
              <a:spcAft>
                <a:spcPts val="0"/>
              </a:spcAft>
              <a:buClr>
                <a:srgbClr val="262626"/>
              </a:buClr>
              <a:buSzPts val="1100"/>
              <a:buChar char="•"/>
              <a:defRPr/>
            </a:lvl3pPr>
            <a:lvl4pPr marL="1828800" lvl="3" indent="-298450" algn="l">
              <a:spcBef>
                <a:spcPts val="500"/>
              </a:spcBef>
              <a:spcAft>
                <a:spcPts val="0"/>
              </a:spcAft>
              <a:buClr>
                <a:srgbClr val="262626"/>
              </a:buClr>
              <a:buSzPts val="1100"/>
              <a:buChar char="•"/>
              <a:defRPr/>
            </a:lvl4pPr>
            <a:lvl5pPr marL="2286000" lvl="4" indent="-298450" algn="l">
              <a:spcBef>
                <a:spcPts val="500"/>
              </a:spcBef>
              <a:spcAft>
                <a:spcPts val="0"/>
              </a:spcAft>
              <a:buClr>
                <a:srgbClr val="262626"/>
              </a:buClr>
              <a:buSzPts val="1100"/>
              <a:buChar char="•"/>
              <a:defRPr/>
            </a:lvl5pPr>
            <a:lvl6pPr marL="2743200" lvl="5" indent="-298450" algn="l">
              <a:spcBef>
                <a:spcPts val="500"/>
              </a:spcBef>
              <a:spcAft>
                <a:spcPts val="0"/>
              </a:spcAft>
              <a:buClr>
                <a:schemeClr val="dk1"/>
              </a:buClr>
              <a:buSzPts val="1100"/>
              <a:buChar char="•"/>
              <a:defRPr/>
            </a:lvl6pPr>
            <a:lvl7pPr marL="3200400" lvl="6" indent="-298450" algn="l">
              <a:spcBef>
                <a:spcPts val="500"/>
              </a:spcBef>
              <a:spcAft>
                <a:spcPts val="0"/>
              </a:spcAft>
              <a:buClr>
                <a:schemeClr val="dk1"/>
              </a:buClr>
              <a:buSzPts val="1100"/>
              <a:buChar char="•"/>
              <a:defRPr/>
            </a:lvl7pPr>
            <a:lvl8pPr marL="3657600" lvl="7" indent="-298450" algn="l">
              <a:spcBef>
                <a:spcPts val="500"/>
              </a:spcBef>
              <a:spcAft>
                <a:spcPts val="0"/>
              </a:spcAft>
              <a:buClr>
                <a:schemeClr val="dk1"/>
              </a:buClr>
              <a:buSzPts val="1100"/>
              <a:buChar char="•"/>
              <a:defRPr/>
            </a:lvl8pPr>
            <a:lvl9pPr marL="4114800" lvl="8" indent="-298450" algn="l">
              <a:spcBef>
                <a:spcPts val="500"/>
              </a:spcBef>
              <a:spcAft>
                <a:spcPts val="500"/>
              </a:spcAft>
              <a:buClr>
                <a:schemeClr val="dk1"/>
              </a:buClr>
              <a:buSzPts val="1100"/>
              <a:buChar char="•"/>
              <a:defRPr/>
            </a:lvl9pPr>
          </a:lstStyle>
          <a:p>
            <a:endParaRPr/>
          </a:p>
        </p:txBody>
      </p:sp>
      <p:pic>
        <p:nvPicPr>
          <p:cNvPr id="98" name="Google Shape;98;p12"/>
          <p:cNvPicPr preferRelativeResize="0"/>
          <p:nvPr/>
        </p:nvPicPr>
        <p:blipFill rotWithShape="1">
          <a:blip r:embed="rId2">
            <a:alphaModFix/>
          </a:blip>
          <a:srcRect/>
          <a:stretch/>
        </p:blipFill>
        <p:spPr>
          <a:xfrm>
            <a:off x="7719802" y="4818387"/>
            <a:ext cx="1212274" cy="31326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9"/>
        <p:cNvGrpSpPr/>
        <p:nvPr/>
      </p:nvGrpSpPr>
      <p:grpSpPr>
        <a:xfrm>
          <a:off x="0" y="0"/>
          <a:ext cx="0" cy="0"/>
          <a:chOff x="0" y="0"/>
          <a:chExt cx="0" cy="0"/>
        </a:xfrm>
      </p:grpSpPr>
      <p:sp>
        <p:nvSpPr>
          <p:cNvPr id="100" name="Google Shape;100;p1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txBox="1">
            <a:spLocks noGrp="1"/>
          </p:cNvSpPr>
          <p:nvPr>
            <p:ph type="ctrTitle"/>
          </p:nvPr>
        </p:nvSpPr>
        <p:spPr>
          <a:xfrm>
            <a:off x="485875" y="264475"/>
            <a:ext cx="8183700" cy="1473600"/>
          </a:xfrm>
          <a:prstGeom prst="rect">
            <a:avLst/>
          </a:prstGeom>
        </p:spPr>
        <p:txBody>
          <a:bodyPr spcFirstLastPara="1" wrap="square" lIns="68575" tIns="34275" rIns="68575" bIns="34275" anchor="b"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02" name="Google Shape;102;p13"/>
          <p:cNvSpPr txBox="1">
            <a:spLocks noGrp="1"/>
          </p:cNvSpPr>
          <p:nvPr>
            <p:ph type="subTitle" idx="1"/>
          </p:nvPr>
        </p:nvSpPr>
        <p:spPr>
          <a:xfrm>
            <a:off x="485875" y="1738075"/>
            <a:ext cx="8183700" cy="861000"/>
          </a:xfrm>
          <a:prstGeom prst="rect">
            <a:avLst/>
          </a:prstGeom>
        </p:spPr>
        <p:txBody>
          <a:bodyPr spcFirstLastPara="1" wrap="square" lIns="68575" tIns="34275" rIns="68575" bIns="34275" anchor="t" anchorCtr="0">
            <a:noAutofit/>
          </a:bodyPr>
          <a:lstStyle>
            <a:lvl1pPr lvl="0" rtl="0">
              <a:lnSpc>
                <a:spcPct val="100000"/>
              </a:lnSpc>
              <a:spcBef>
                <a:spcPts val="200"/>
              </a:spcBef>
              <a:spcAft>
                <a:spcPts val="0"/>
              </a:spcAft>
              <a:buSzPts val="2400"/>
              <a:buNone/>
              <a:defRPr sz="2400"/>
            </a:lvl1pPr>
            <a:lvl2pPr lvl="1" rtl="0">
              <a:lnSpc>
                <a:spcPct val="100000"/>
              </a:lnSpc>
              <a:spcBef>
                <a:spcPts val="200"/>
              </a:spcBef>
              <a:spcAft>
                <a:spcPts val="0"/>
              </a:spcAft>
              <a:buSzPts val="2400"/>
              <a:buNone/>
              <a:defRPr sz="2400"/>
            </a:lvl2pPr>
            <a:lvl3pPr lvl="2" rtl="0">
              <a:lnSpc>
                <a:spcPct val="100000"/>
              </a:lnSpc>
              <a:spcBef>
                <a:spcPts val="200"/>
              </a:spcBef>
              <a:spcAft>
                <a:spcPts val="0"/>
              </a:spcAft>
              <a:buSzPts val="2400"/>
              <a:buNone/>
              <a:defRPr sz="2400"/>
            </a:lvl3pPr>
            <a:lvl4pPr lvl="3" rtl="0">
              <a:lnSpc>
                <a:spcPct val="100000"/>
              </a:lnSpc>
              <a:spcBef>
                <a:spcPts val="200"/>
              </a:spcBef>
              <a:spcAft>
                <a:spcPts val="0"/>
              </a:spcAft>
              <a:buSzPts val="2400"/>
              <a:buNone/>
              <a:defRPr sz="2400"/>
            </a:lvl4pPr>
            <a:lvl5pPr lvl="4" rtl="0">
              <a:lnSpc>
                <a:spcPct val="100000"/>
              </a:lnSpc>
              <a:spcBef>
                <a:spcPts val="200"/>
              </a:spcBef>
              <a:spcAft>
                <a:spcPts val="0"/>
              </a:spcAft>
              <a:buSzPts val="2400"/>
              <a:buNone/>
              <a:defRPr sz="2400"/>
            </a:lvl5pPr>
            <a:lvl6pPr lvl="5" rtl="0">
              <a:lnSpc>
                <a:spcPct val="100000"/>
              </a:lnSpc>
              <a:spcBef>
                <a:spcPts val="200"/>
              </a:spcBef>
              <a:spcAft>
                <a:spcPts val="0"/>
              </a:spcAft>
              <a:buSzPts val="2400"/>
              <a:buNone/>
              <a:defRPr sz="2400"/>
            </a:lvl6pPr>
            <a:lvl7pPr lvl="6" rtl="0">
              <a:lnSpc>
                <a:spcPct val="100000"/>
              </a:lnSpc>
              <a:spcBef>
                <a:spcPts val="200"/>
              </a:spcBef>
              <a:spcAft>
                <a:spcPts val="0"/>
              </a:spcAft>
              <a:buSzPts val="2400"/>
              <a:buNone/>
              <a:defRPr sz="2400"/>
            </a:lvl7pPr>
            <a:lvl8pPr lvl="7" rtl="0">
              <a:lnSpc>
                <a:spcPct val="100000"/>
              </a:lnSpc>
              <a:spcBef>
                <a:spcPts val="200"/>
              </a:spcBef>
              <a:spcAft>
                <a:spcPts val="0"/>
              </a:spcAft>
              <a:buSzPts val="2400"/>
              <a:buNone/>
              <a:defRPr sz="2400"/>
            </a:lvl8pPr>
            <a:lvl9pPr lvl="8" rtl="0">
              <a:lnSpc>
                <a:spcPct val="100000"/>
              </a:lnSpc>
              <a:spcBef>
                <a:spcPts val="200"/>
              </a:spcBef>
              <a:spcAft>
                <a:spcPts val="0"/>
              </a:spcAft>
              <a:buSzPts val="2400"/>
              <a:buNone/>
              <a:defRPr sz="2400"/>
            </a:lvl9pPr>
          </a:lstStyle>
          <a:p>
            <a:endParaRPr/>
          </a:p>
        </p:txBody>
      </p:sp>
      <p:sp>
        <p:nvSpPr>
          <p:cNvPr id="103" name="Google Shape;103;p13"/>
          <p:cNvSpPr txBox="1">
            <a:spLocks noGrp="1"/>
          </p:cNvSpPr>
          <p:nvPr>
            <p:ph type="sldNum" idx="12"/>
          </p:nvPr>
        </p:nvSpPr>
        <p:spPr>
          <a:xfrm>
            <a:off x="8497999" y="4688759"/>
            <a:ext cx="548700" cy="393600"/>
          </a:xfrm>
          <a:prstGeom prst="rect">
            <a:avLst/>
          </a:prstGeom>
        </p:spPr>
        <p:txBody>
          <a:bodyPr spcFirstLastPara="1" wrap="square" lIns="68575" tIns="34275" rIns="68575" bIns="3427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Grey Title with Formal Logo">
  <p:cSld name="Grey Title with Formal Logo">
    <p:spTree>
      <p:nvGrpSpPr>
        <p:cNvPr id="1" name="Shape 110"/>
        <p:cNvGrpSpPr/>
        <p:nvPr/>
      </p:nvGrpSpPr>
      <p:grpSpPr>
        <a:xfrm>
          <a:off x="0" y="0"/>
          <a:ext cx="0" cy="0"/>
          <a:chOff x="0" y="0"/>
          <a:chExt cx="0" cy="0"/>
        </a:xfrm>
      </p:grpSpPr>
      <p:sp>
        <p:nvSpPr>
          <p:cNvPr id="111" name="Google Shape;111;p15"/>
          <p:cNvSpPr/>
          <p:nvPr/>
        </p:nvSpPr>
        <p:spPr>
          <a:xfrm>
            <a:off x="0" y="1761660"/>
            <a:ext cx="9144000" cy="3381840"/>
          </a:xfrm>
          <a:prstGeom prst="rect">
            <a:avLst/>
          </a:prstGeom>
          <a:solidFill>
            <a:srgbClr val="7C98A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12" name="Google Shape;112;p15"/>
          <p:cNvSpPr txBox="1">
            <a:spLocks noGrp="1"/>
          </p:cNvSpPr>
          <p:nvPr>
            <p:ph type="title"/>
          </p:nvPr>
        </p:nvSpPr>
        <p:spPr>
          <a:xfrm>
            <a:off x="413538" y="1761662"/>
            <a:ext cx="7772400" cy="1021556"/>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Clr>
                <a:schemeClr val="lt1"/>
              </a:buClr>
              <a:buSzPts val="3600"/>
              <a:buFont typeface="Arial"/>
              <a:buNone/>
              <a:defRPr sz="3600" b="0" cap="none">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3" name="Google Shape;113;p15"/>
          <p:cNvSpPr txBox="1">
            <a:spLocks noGrp="1"/>
          </p:cNvSpPr>
          <p:nvPr>
            <p:ph type="body" idx="1"/>
          </p:nvPr>
        </p:nvSpPr>
        <p:spPr>
          <a:xfrm>
            <a:off x="413538" y="2787774"/>
            <a:ext cx="7776864" cy="756084"/>
          </a:xfrm>
          <a:prstGeom prst="rect">
            <a:avLst/>
          </a:prstGeom>
          <a:noFill/>
          <a:ln>
            <a:noFill/>
          </a:ln>
        </p:spPr>
        <p:txBody>
          <a:bodyPr spcFirstLastPara="1" wrap="square" lIns="68575" tIns="34275" rIns="68575" bIns="34275" anchor="t" anchorCtr="0">
            <a:normAutofit/>
          </a:bodyPr>
          <a:lstStyle>
            <a:lvl1pPr marL="457200" lvl="0" indent="-228600" algn="l">
              <a:spcBef>
                <a:spcPts val="400"/>
              </a:spcBef>
              <a:spcAft>
                <a:spcPts val="0"/>
              </a:spcAft>
              <a:buClr>
                <a:schemeClr val="lt1"/>
              </a:buClr>
              <a:buSzPts val="1400"/>
              <a:buNone/>
              <a:defRPr sz="1800" b="0">
                <a:solidFill>
                  <a:schemeClr val="lt1"/>
                </a:solidFill>
                <a:latin typeface="Arial"/>
                <a:ea typeface="Arial"/>
                <a:cs typeface="Arial"/>
                <a:sym typeface="Arial"/>
              </a:defRPr>
            </a:lvl1pPr>
            <a:lvl2pPr marL="914400" lvl="1" indent="-228600" algn="l">
              <a:spcBef>
                <a:spcPts val="500"/>
              </a:spcBef>
              <a:spcAft>
                <a:spcPts val="0"/>
              </a:spcAft>
              <a:buClr>
                <a:srgbClr val="888888"/>
              </a:buClr>
              <a:buSzPts val="1100"/>
              <a:buNone/>
              <a:defRPr sz="1400">
                <a:solidFill>
                  <a:srgbClr val="888888"/>
                </a:solidFill>
              </a:defRPr>
            </a:lvl2pPr>
            <a:lvl3pPr marL="1371600" lvl="2" indent="-228600" algn="l">
              <a:spcBef>
                <a:spcPts val="500"/>
              </a:spcBef>
              <a:spcAft>
                <a:spcPts val="0"/>
              </a:spcAft>
              <a:buClr>
                <a:srgbClr val="888888"/>
              </a:buClr>
              <a:buSzPts val="1000"/>
              <a:buNone/>
              <a:defRPr sz="1200">
                <a:solidFill>
                  <a:srgbClr val="888888"/>
                </a:solidFill>
              </a:defRPr>
            </a:lvl3pPr>
            <a:lvl4pPr marL="1828800" lvl="3" indent="-228600" algn="l">
              <a:spcBef>
                <a:spcPts val="500"/>
              </a:spcBef>
              <a:spcAft>
                <a:spcPts val="0"/>
              </a:spcAft>
              <a:buClr>
                <a:srgbClr val="888888"/>
              </a:buClr>
              <a:buSzPts val="800"/>
              <a:buNone/>
              <a:defRPr sz="1100">
                <a:solidFill>
                  <a:srgbClr val="888888"/>
                </a:solidFill>
              </a:defRPr>
            </a:lvl4pPr>
            <a:lvl5pPr marL="2286000" lvl="4" indent="-228600" algn="l">
              <a:spcBef>
                <a:spcPts val="500"/>
              </a:spcBef>
              <a:spcAft>
                <a:spcPts val="0"/>
              </a:spcAft>
              <a:buClr>
                <a:srgbClr val="888888"/>
              </a:buClr>
              <a:buSzPts val="800"/>
              <a:buNone/>
              <a:defRPr sz="1100">
                <a:solidFill>
                  <a:srgbClr val="888888"/>
                </a:solidFill>
              </a:defRPr>
            </a:lvl5pPr>
            <a:lvl6pPr marL="2743200" lvl="5" indent="-228600" algn="l">
              <a:spcBef>
                <a:spcPts val="500"/>
              </a:spcBef>
              <a:spcAft>
                <a:spcPts val="0"/>
              </a:spcAft>
              <a:buClr>
                <a:srgbClr val="888888"/>
              </a:buClr>
              <a:buSzPts val="800"/>
              <a:buNone/>
              <a:defRPr sz="1100">
                <a:solidFill>
                  <a:srgbClr val="888888"/>
                </a:solidFill>
              </a:defRPr>
            </a:lvl6pPr>
            <a:lvl7pPr marL="3200400" lvl="6" indent="-228600" algn="l">
              <a:spcBef>
                <a:spcPts val="500"/>
              </a:spcBef>
              <a:spcAft>
                <a:spcPts val="0"/>
              </a:spcAft>
              <a:buClr>
                <a:srgbClr val="888888"/>
              </a:buClr>
              <a:buSzPts val="800"/>
              <a:buNone/>
              <a:defRPr sz="1100">
                <a:solidFill>
                  <a:srgbClr val="888888"/>
                </a:solidFill>
              </a:defRPr>
            </a:lvl7pPr>
            <a:lvl8pPr marL="3657600" lvl="7" indent="-228600" algn="l">
              <a:spcBef>
                <a:spcPts val="500"/>
              </a:spcBef>
              <a:spcAft>
                <a:spcPts val="0"/>
              </a:spcAft>
              <a:buClr>
                <a:srgbClr val="888888"/>
              </a:buClr>
              <a:buSzPts val="800"/>
              <a:buNone/>
              <a:defRPr sz="1100">
                <a:solidFill>
                  <a:srgbClr val="888888"/>
                </a:solidFill>
              </a:defRPr>
            </a:lvl8pPr>
            <a:lvl9pPr marL="4114800" lvl="8" indent="-228600" algn="l">
              <a:spcBef>
                <a:spcPts val="500"/>
              </a:spcBef>
              <a:spcAft>
                <a:spcPts val="500"/>
              </a:spcAft>
              <a:buClr>
                <a:srgbClr val="888888"/>
              </a:buClr>
              <a:buSzPts val="800"/>
              <a:buNone/>
              <a:defRPr sz="1100">
                <a:solidFill>
                  <a:srgbClr val="888888"/>
                </a:solidFill>
              </a:defRPr>
            </a:lvl9pPr>
          </a:lstStyle>
          <a:p>
            <a:endParaRPr/>
          </a:p>
        </p:txBody>
      </p:sp>
      <p:sp>
        <p:nvSpPr>
          <p:cNvPr id="114" name="Google Shape;114;p15"/>
          <p:cNvSpPr txBox="1">
            <a:spLocks noGrp="1"/>
          </p:cNvSpPr>
          <p:nvPr>
            <p:ph type="dt" idx="10"/>
          </p:nvPr>
        </p:nvSpPr>
        <p:spPr>
          <a:xfrm>
            <a:off x="539552" y="4894011"/>
            <a:ext cx="684076" cy="162017"/>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5" name="Google Shape;115;p15"/>
          <p:cNvSpPr txBox="1">
            <a:spLocks noGrp="1"/>
          </p:cNvSpPr>
          <p:nvPr>
            <p:ph type="ftr" idx="11"/>
          </p:nvPr>
        </p:nvSpPr>
        <p:spPr>
          <a:xfrm>
            <a:off x="1160671" y="4894011"/>
            <a:ext cx="6165635" cy="162017"/>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6" name="Google Shape;116;p15"/>
          <p:cNvSpPr txBox="1">
            <a:spLocks noGrp="1"/>
          </p:cNvSpPr>
          <p:nvPr>
            <p:ph type="sldNum" idx="12"/>
          </p:nvPr>
        </p:nvSpPr>
        <p:spPr>
          <a:xfrm>
            <a:off x="179513" y="4894011"/>
            <a:ext cx="360040" cy="162017"/>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700">
                <a:solidFill>
                  <a:schemeClr val="lt1"/>
                </a:solidFill>
                <a:latin typeface="Arial"/>
                <a:ea typeface="Arial"/>
                <a:cs typeface="Arial"/>
                <a:sym typeface="Arial"/>
              </a:defRPr>
            </a:lvl1pPr>
            <a:lvl2pPr marL="0" lvl="1" indent="0" algn="ctr">
              <a:spcBef>
                <a:spcPts val="0"/>
              </a:spcBef>
              <a:buNone/>
              <a:defRPr sz="700">
                <a:solidFill>
                  <a:schemeClr val="lt1"/>
                </a:solidFill>
                <a:latin typeface="Arial"/>
                <a:ea typeface="Arial"/>
                <a:cs typeface="Arial"/>
                <a:sym typeface="Arial"/>
              </a:defRPr>
            </a:lvl2pPr>
            <a:lvl3pPr marL="0" lvl="2" indent="0" algn="ctr">
              <a:spcBef>
                <a:spcPts val="0"/>
              </a:spcBef>
              <a:buNone/>
              <a:defRPr sz="700">
                <a:solidFill>
                  <a:schemeClr val="lt1"/>
                </a:solidFill>
                <a:latin typeface="Arial"/>
                <a:ea typeface="Arial"/>
                <a:cs typeface="Arial"/>
                <a:sym typeface="Arial"/>
              </a:defRPr>
            </a:lvl3pPr>
            <a:lvl4pPr marL="0" lvl="3" indent="0" algn="ctr">
              <a:spcBef>
                <a:spcPts val="0"/>
              </a:spcBef>
              <a:buNone/>
              <a:defRPr sz="700">
                <a:solidFill>
                  <a:schemeClr val="lt1"/>
                </a:solidFill>
                <a:latin typeface="Arial"/>
                <a:ea typeface="Arial"/>
                <a:cs typeface="Arial"/>
                <a:sym typeface="Arial"/>
              </a:defRPr>
            </a:lvl4pPr>
            <a:lvl5pPr marL="0" lvl="4" indent="0" algn="ctr">
              <a:spcBef>
                <a:spcPts val="0"/>
              </a:spcBef>
              <a:buNone/>
              <a:defRPr sz="700">
                <a:solidFill>
                  <a:schemeClr val="lt1"/>
                </a:solidFill>
                <a:latin typeface="Arial"/>
                <a:ea typeface="Arial"/>
                <a:cs typeface="Arial"/>
                <a:sym typeface="Arial"/>
              </a:defRPr>
            </a:lvl5pPr>
            <a:lvl6pPr marL="0" lvl="5" indent="0" algn="ctr">
              <a:spcBef>
                <a:spcPts val="0"/>
              </a:spcBef>
              <a:buNone/>
              <a:defRPr sz="700">
                <a:solidFill>
                  <a:schemeClr val="lt1"/>
                </a:solidFill>
                <a:latin typeface="Arial"/>
                <a:ea typeface="Arial"/>
                <a:cs typeface="Arial"/>
                <a:sym typeface="Arial"/>
              </a:defRPr>
            </a:lvl6pPr>
            <a:lvl7pPr marL="0" lvl="6" indent="0" algn="ctr">
              <a:spcBef>
                <a:spcPts val="0"/>
              </a:spcBef>
              <a:buNone/>
              <a:defRPr sz="700">
                <a:solidFill>
                  <a:schemeClr val="lt1"/>
                </a:solidFill>
                <a:latin typeface="Arial"/>
                <a:ea typeface="Arial"/>
                <a:cs typeface="Arial"/>
                <a:sym typeface="Arial"/>
              </a:defRPr>
            </a:lvl7pPr>
            <a:lvl8pPr marL="0" lvl="7" indent="0" algn="ctr">
              <a:spcBef>
                <a:spcPts val="0"/>
              </a:spcBef>
              <a:buNone/>
              <a:defRPr sz="700">
                <a:solidFill>
                  <a:schemeClr val="lt1"/>
                </a:solidFill>
                <a:latin typeface="Arial"/>
                <a:ea typeface="Arial"/>
                <a:cs typeface="Arial"/>
                <a:sym typeface="Arial"/>
              </a:defRPr>
            </a:lvl8pPr>
            <a:lvl9pPr marL="0" lvl="8" indent="0" algn="ctr">
              <a:spcBef>
                <a:spcPts val="0"/>
              </a:spcBef>
              <a:buNone/>
              <a:defRPr sz="7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pic>
        <p:nvPicPr>
          <p:cNvPr id="117" name="Google Shape;117;p15"/>
          <p:cNvPicPr preferRelativeResize="0"/>
          <p:nvPr/>
        </p:nvPicPr>
        <p:blipFill rotWithShape="1">
          <a:blip r:embed="rId2">
            <a:alphaModFix/>
          </a:blip>
          <a:srcRect/>
          <a:stretch/>
        </p:blipFill>
        <p:spPr>
          <a:xfrm>
            <a:off x="6476518" y="4317427"/>
            <a:ext cx="2199938" cy="489112"/>
          </a:xfrm>
          <a:prstGeom prst="rect">
            <a:avLst/>
          </a:prstGeom>
          <a:noFill/>
          <a:ln>
            <a:noFill/>
          </a:ln>
        </p:spPr>
      </p:pic>
      <p:pic>
        <p:nvPicPr>
          <p:cNvPr id="118" name="Google Shape;118;p15"/>
          <p:cNvPicPr preferRelativeResize="0"/>
          <p:nvPr/>
        </p:nvPicPr>
        <p:blipFill rotWithShape="1">
          <a:blip r:embed="rId3">
            <a:alphaModFix/>
          </a:blip>
          <a:srcRect/>
          <a:stretch/>
        </p:blipFill>
        <p:spPr>
          <a:xfrm>
            <a:off x="359533" y="657351"/>
            <a:ext cx="2052227" cy="53032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Grey Title with HWIC">
  <p:cSld name="Grey Title with HWIC">
    <p:spTree>
      <p:nvGrpSpPr>
        <p:cNvPr id="1" name="Shape 119"/>
        <p:cNvGrpSpPr/>
        <p:nvPr/>
      </p:nvGrpSpPr>
      <p:grpSpPr>
        <a:xfrm>
          <a:off x="0" y="0"/>
          <a:ext cx="0" cy="0"/>
          <a:chOff x="0" y="0"/>
          <a:chExt cx="0" cy="0"/>
        </a:xfrm>
      </p:grpSpPr>
      <p:pic>
        <p:nvPicPr>
          <p:cNvPr id="120" name="Google Shape;120;p16"/>
          <p:cNvPicPr preferRelativeResize="0"/>
          <p:nvPr/>
        </p:nvPicPr>
        <p:blipFill rotWithShape="1">
          <a:blip r:embed="rId2">
            <a:alphaModFix/>
          </a:blip>
          <a:srcRect/>
          <a:stretch/>
        </p:blipFill>
        <p:spPr>
          <a:xfrm>
            <a:off x="359533" y="657351"/>
            <a:ext cx="2052227" cy="530320"/>
          </a:xfrm>
          <a:prstGeom prst="rect">
            <a:avLst/>
          </a:prstGeom>
          <a:noFill/>
          <a:ln>
            <a:noFill/>
          </a:ln>
        </p:spPr>
      </p:pic>
      <p:sp>
        <p:nvSpPr>
          <p:cNvPr id="121" name="Google Shape;121;p16"/>
          <p:cNvSpPr/>
          <p:nvPr/>
        </p:nvSpPr>
        <p:spPr>
          <a:xfrm>
            <a:off x="0" y="1761660"/>
            <a:ext cx="9144000" cy="3381840"/>
          </a:xfrm>
          <a:prstGeom prst="rect">
            <a:avLst/>
          </a:prstGeom>
          <a:solidFill>
            <a:srgbClr val="7C98A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22" name="Google Shape;122;p16"/>
          <p:cNvSpPr txBox="1">
            <a:spLocks noGrp="1"/>
          </p:cNvSpPr>
          <p:nvPr>
            <p:ph type="title"/>
          </p:nvPr>
        </p:nvSpPr>
        <p:spPr>
          <a:xfrm>
            <a:off x="413538" y="1761662"/>
            <a:ext cx="7772400" cy="1021556"/>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Clr>
                <a:schemeClr val="lt1"/>
              </a:buClr>
              <a:buSzPts val="3600"/>
              <a:buFont typeface="Arial"/>
              <a:buNone/>
              <a:defRPr sz="3600" b="0" cap="none">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3" name="Google Shape;123;p16"/>
          <p:cNvSpPr txBox="1">
            <a:spLocks noGrp="1"/>
          </p:cNvSpPr>
          <p:nvPr>
            <p:ph type="body" idx="1"/>
          </p:nvPr>
        </p:nvSpPr>
        <p:spPr>
          <a:xfrm>
            <a:off x="413538" y="2787774"/>
            <a:ext cx="7776864" cy="756084"/>
          </a:xfrm>
          <a:prstGeom prst="rect">
            <a:avLst/>
          </a:prstGeom>
          <a:noFill/>
          <a:ln>
            <a:noFill/>
          </a:ln>
        </p:spPr>
        <p:txBody>
          <a:bodyPr spcFirstLastPara="1" wrap="square" lIns="68575" tIns="34275" rIns="68575" bIns="34275" anchor="t" anchorCtr="0">
            <a:normAutofit/>
          </a:bodyPr>
          <a:lstStyle>
            <a:lvl1pPr marL="457200" lvl="0" indent="-228600" algn="l">
              <a:spcBef>
                <a:spcPts val="400"/>
              </a:spcBef>
              <a:spcAft>
                <a:spcPts val="0"/>
              </a:spcAft>
              <a:buClr>
                <a:schemeClr val="lt1"/>
              </a:buClr>
              <a:buSzPts val="1400"/>
              <a:buNone/>
              <a:defRPr sz="1800" b="0">
                <a:solidFill>
                  <a:schemeClr val="lt1"/>
                </a:solidFill>
                <a:latin typeface="Arial"/>
                <a:ea typeface="Arial"/>
                <a:cs typeface="Arial"/>
                <a:sym typeface="Arial"/>
              </a:defRPr>
            </a:lvl1pPr>
            <a:lvl2pPr marL="914400" lvl="1" indent="-228600" algn="l">
              <a:spcBef>
                <a:spcPts val="500"/>
              </a:spcBef>
              <a:spcAft>
                <a:spcPts val="0"/>
              </a:spcAft>
              <a:buClr>
                <a:srgbClr val="888888"/>
              </a:buClr>
              <a:buSzPts val="1100"/>
              <a:buNone/>
              <a:defRPr sz="1400">
                <a:solidFill>
                  <a:srgbClr val="888888"/>
                </a:solidFill>
              </a:defRPr>
            </a:lvl2pPr>
            <a:lvl3pPr marL="1371600" lvl="2" indent="-228600" algn="l">
              <a:spcBef>
                <a:spcPts val="500"/>
              </a:spcBef>
              <a:spcAft>
                <a:spcPts val="0"/>
              </a:spcAft>
              <a:buClr>
                <a:srgbClr val="888888"/>
              </a:buClr>
              <a:buSzPts val="1000"/>
              <a:buNone/>
              <a:defRPr sz="1200">
                <a:solidFill>
                  <a:srgbClr val="888888"/>
                </a:solidFill>
              </a:defRPr>
            </a:lvl3pPr>
            <a:lvl4pPr marL="1828800" lvl="3" indent="-228600" algn="l">
              <a:spcBef>
                <a:spcPts val="500"/>
              </a:spcBef>
              <a:spcAft>
                <a:spcPts val="0"/>
              </a:spcAft>
              <a:buClr>
                <a:srgbClr val="888888"/>
              </a:buClr>
              <a:buSzPts val="800"/>
              <a:buNone/>
              <a:defRPr sz="1100">
                <a:solidFill>
                  <a:srgbClr val="888888"/>
                </a:solidFill>
              </a:defRPr>
            </a:lvl4pPr>
            <a:lvl5pPr marL="2286000" lvl="4" indent="-228600" algn="l">
              <a:spcBef>
                <a:spcPts val="500"/>
              </a:spcBef>
              <a:spcAft>
                <a:spcPts val="0"/>
              </a:spcAft>
              <a:buClr>
                <a:srgbClr val="888888"/>
              </a:buClr>
              <a:buSzPts val="800"/>
              <a:buNone/>
              <a:defRPr sz="1100">
                <a:solidFill>
                  <a:srgbClr val="888888"/>
                </a:solidFill>
              </a:defRPr>
            </a:lvl5pPr>
            <a:lvl6pPr marL="2743200" lvl="5" indent="-228600" algn="l">
              <a:spcBef>
                <a:spcPts val="500"/>
              </a:spcBef>
              <a:spcAft>
                <a:spcPts val="0"/>
              </a:spcAft>
              <a:buClr>
                <a:srgbClr val="888888"/>
              </a:buClr>
              <a:buSzPts val="800"/>
              <a:buNone/>
              <a:defRPr sz="1100">
                <a:solidFill>
                  <a:srgbClr val="888888"/>
                </a:solidFill>
              </a:defRPr>
            </a:lvl6pPr>
            <a:lvl7pPr marL="3200400" lvl="6" indent="-228600" algn="l">
              <a:spcBef>
                <a:spcPts val="500"/>
              </a:spcBef>
              <a:spcAft>
                <a:spcPts val="0"/>
              </a:spcAft>
              <a:buClr>
                <a:srgbClr val="888888"/>
              </a:buClr>
              <a:buSzPts val="800"/>
              <a:buNone/>
              <a:defRPr sz="1100">
                <a:solidFill>
                  <a:srgbClr val="888888"/>
                </a:solidFill>
              </a:defRPr>
            </a:lvl7pPr>
            <a:lvl8pPr marL="3657600" lvl="7" indent="-228600" algn="l">
              <a:spcBef>
                <a:spcPts val="500"/>
              </a:spcBef>
              <a:spcAft>
                <a:spcPts val="0"/>
              </a:spcAft>
              <a:buClr>
                <a:srgbClr val="888888"/>
              </a:buClr>
              <a:buSzPts val="800"/>
              <a:buNone/>
              <a:defRPr sz="1100">
                <a:solidFill>
                  <a:srgbClr val="888888"/>
                </a:solidFill>
              </a:defRPr>
            </a:lvl8pPr>
            <a:lvl9pPr marL="4114800" lvl="8" indent="-228600" algn="l">
              <a:spcBef>
                <a:spcPts val="500"/>
              </a:spcBef>
              <a:spcAft>
                <a:spcPts val="500"/>
              </a:spcAft>
              <a:buClr>
                <a:srgbClr val="888888"/>
              </a:buClr>
              <a:buSzPts val="800"/>
              <a:buNone/>
              <a:defRPr sz="1100">
                <a:solidFill>
                  <a:srgbClr val="888888"/>
                </a:solidFill>
              </a:defRPr>
            </a:lvl9pPr>
          </a:lstStyle>
          <a:p>
            <a:endParaRPr/>
          </a:p>
        </p:txBody>
      </p:sp>
      <p:sp>
        <p:nvSpPr>
          <p:cNvPr id="124" name="Google Shape;124;p16"/>
          <p:cNvSpPr txBox="1">
            <a:spLocks noGrp="1"/>
          </p:cNvSpPr>
          <p:nvPr>
            <p:ph type="dt" idx="10"/>
          </p:nvPr>
        </p:nvSpPr>
        <p:spPr>
          <a:xfrm>
            <a:off x="539552" y="4894011"/>
            <a:ext cx="684076" cy="162017"/>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5" name="Google Shape;125;p16"/>
          <p:cNvSpPr txBox="1">
            <a:spLocks noGrp="1"/>
          </p:cNvSpPr>
          <p:nvPr>
            <p:ph type="ftr" idx="11"/>
          </p:nvPr>
        </p:nvSpPr>
        <p:spPr>
          <a:xfrm>
            <a:off x="1160671" y="4894011"/>
            <a:ext cx="6165635" cy="162017"/>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16"/>
          <p:cNvSpPr txBox="1">
            <a:spLocks noGrp="1"/>
          </p:cNvSpPr>
          <p:nvPr>
            <p:ph type="sldNum" idx="12"/>
          </p:nvPr>
        </p:nvSpPr>
        <p:spPr>
          <a:xfrm>
            <a:off x="179513" y="4894011"/>
            <a:ext cx="360040" cy="162017"/>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700">
                <a:solidFill>
                  <a:schemeClr val="lt1"/>
                </a:solidFill>
                <a:latin typeface="Arial"/>
                <a:ea typeface="Arial"/>
                <a:cs typeface="Arial"/>
                <a:sym typeface="Arial"/>
              </a:defRPr>
            </a:lvl1pPr>
            <a:lvl2pPr marL="0" lvl="1" indent="0" algn="ctr">
              <a:spcBef>
                <a:spcPts val="0"/>
              </a:spcBef>
              <a:buNone/>
              <a:defRPr sz="700">
                <a:solidFill>
                  <a:schemeClr val="lt1"/>
                </a:solidFill>
                <a:latin typeface="Arial"/>
                <a:ea typeface="Arial"/>
                <a:cs typeface="Arial"/>
                <a:sym typeface="Arial"/>
              </a:defRPr>
            </a:lvl2pPr>
            <a:lvl3pPr marL="0" lvl="2" indent="0" algn="ctr">
              <a:spcBef>
                <a:spcPts val="0"/>
              </a:spcBef>
              <a:buNone/>
              <a:defRPr sz="700">
                <a:solidFill>
                  <a:schemeClr val="lt1"/>
                </a:solidFill>
                <a:latin typeface="Arial"/>
                <a:ea typeface="Arial"/>
                <a:cs typeface="Arial"/>
                <a:sym typeface="Arial"/>
              </a:defRPr>
            </a:lvl3pPr>
            <a:lvl4pPr marL="0" lvl="3" indent="0" algn="ctr">
              <a:spcBef>
                <a:spcPts val="0"/>
              </a:spcBef>
              <a:buNone/>
              <a:defRPr sz="700">
                <a:solidFill>
                  <a:schemeClr val="lt1"/>
                </a:solidFill>
                <a:latin typeface="Arial"/>
                <a:ea typeface="Arial"/>
                <a:cs typeface="Arial"/>
                <a:sym typeface="Arial"/>
              </a:defRPr>
            </a:lvl4pPr>
            <a:lvl5pPr marL="0" lvl="4" indent="0" algn="ctr">
              <a:spcBef>
                <a:spcPts val="0"/>
              </a:spcBef>
              <a:buNone/>
              <a:defRPr sz="700">
                <a:solidFill>
                  <a:schemeClr val="lt1"/>
                </a:solidFill>
                <a:latin typeface="Arial"/>
                <a:ea typeface="Arial"/>
                <a:cs typeface="Arial"/>
                <a:sym typeface="Arial"/>
              </a:defRPr>
            </a:lvl5pPr>
            <a:lvl6pPr marL="0" lvl="5" indent="0" algn="ctr">
              <a:spcBef>
                <a:spcPts val="0"/>
              </a:spcBef>
              <a:buNone/>
              <a:defRPr sz="700">
                <a:solidFill>
                  <a:schemeClr val="lt1"/>
                </a:solidFill>
                <a:latin typeface="Arial"/>
                <a:ea typeface="Arial"/>
                <a:cs typeface="Arial"/>
                <a:sym typeface="Arial"/>
              </a:defRPr>
            </a:lvl6pPr>
            <a:lvl7pPr marL="0" lvl="6" indent="0" algn="ctr">
              <a:spcBef>
                <a:spcPts val="0"/>
              </a:spcBef>
              <a:buNone/>
              <a:defRPr sz="700">
                <a:solidFill>
                  <a:schemeClr val="lt1"/>
                </a:solidFill>
                <a:latin typeface="Arial"/>
                <a:ea typeface="Arial"/>
                <a:cs typeface="Arial"/>
                <a:sym typeface="Arial"/>
              </a:defRPr>
            </a:lvl7pPr>
            <a:lvl8pPr marL="0" lvl="7" indent="0" algn="ctr">
              <a:spcBef>
                <a:spcPts val="0"/>
              </a:spcBef>
              <a:buNone/>
              <a:defRPr sz="700">
                <a:solidFill>
                  <a:schemeClr val="lt1"/>
                </a:solidFill>
                <a:latin typeface="Arial"/>
                <a:ea typeface="Arial"/>
                <a:cs typeface="Arial"/>
                <a:sym typeface="Arial"/>
              </a:defRPr>
            </a:lvl8pPr>
            <a:lvl9pPr marL="0" lvl="8" indent="0" algn="ctr">
              <a:spcBef>
                <a:spcPts val="0"/>
              </a:spcBef>
              <a:buNone/>
              <a:defRPr sz="7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pic>
        <p:nvPicPr>
          <p:cNvPr id="127" name="Google Shape;127;p16"/>
          <p:cNvPicPr preferRelativeResize="0"/>
          <p:nvPr/>
        </p:nvPicPr>
        <p:blipFill rotWithShape="1">
          <a:blip r:embed="rId3">
            <a:alphaModFix/>
          </a:blip>
          <a:srcRect/>
          <a:stretch/>
        </p:blipFill>
        <p:spPr>
          <a:xfrm>
            <a:off x="6687657" y="3435846"/>
            <a:ext cx="2203806" cy="163411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ety Title Blank with Formal Logo">
  <p:cSld name="Grety Title Blank with Formal Logo">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413538" y="1437624"/>
            <a:ext cx="7772400" cy="1944216"/>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7C98AE"/>
              </a:buClr>
              <a:buSzPts val="3600"/>
              <a:buFont typeface="Arial"/>
              <a:buNone/>
              <a:defRPr sz="3600" b="0" cap="none">
                <a:solidFill>
                  <a:srgbClr val="7C98AE"/>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0" name="Google Shape;130;p17"/>
          <p:cNvSpPr txBox="1">
            <a:spLocks noGrp="1"/>
          </p:cNvSpPr>
          <p:nvPr>
            <p:ph type="dt" idx="10"/>
          </p:nvPr>
        </p:nvSpPr>
        <p:spPr>
          <a:xfrm>
            <a:off x="539552" y="4894011"/>
            <a:ext cx="684076" cy="162017"/>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1" name="Google Shape;131;p17"/>
          <p:cNvSpPr txBox="1">
            <a:spLocks noGrp="1"/>
          </p:cNvSpPr>
          <p:nvPr>
            <p:ph type="ftr" idx="11"/>
          </p:nvPr>
        </p:nvSpPr>
        <p:spPr>
          <a:xfrm>
            <a:off x="1160671" y="4894011"/>
            <a:ext cx="6165635" cy="162017"/>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2" name="Google Shape;132;p17"/>
          <p:cNvSpPr txBox="1">
            <a:spLocks noGrp="1"/>
          </p:cNvSpPr>
          <p:nvPr>
            <p:ph type="sldNum" idx="12"/>
          </p:nvPr>
        </p:nvSpPr>
        <p:spPr>
          <a:xfrm>
            <a:off x="179513" y="4894011"/>
            <a:ext cx="360040" cy="162017"/>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700">
                <a:solidFill>
                  <a:srgbClr val="7F7F7F"/>
                </a:solidFill>
                <a:latin typeface="Arial"/>
                <a:ea typeface="Arial"/>
                <a:cs typeface="Arial"/>
                <a:sym typeface="Arial"/>
              </a:defRPr>
            </a:lvl1pPr>
            <a:lvl2pPr marL="0" lvl="1" indent="0" algn="ctr">
              <a:spcBef>
                <a:spcPts val="0"/>
              </a:spcBef>
              <a:buNone/>
              <a:defRPr sz="700">
                <a:solidFill>
                  <a:srgbClr val="7F7F7F"/>
                </a:solidFill>
                <a:latin typeface="Arial"/>
                <a:ea typeface="Arial"/>
                <a:cs typeface="Arial"/>
                <a:sym typeface="Arial"/>
              </a:defRPr>
            </a:lvl2pPr>
            <a:lvl3pPr marL="0" lvl="2" indent="0" algn="ctr">
              <a:spcBef>
                <a:spcPts val="0"/>
              </a:spcBef>
              <a:buNone/>
              <a:defRPr sz="700">
                <a:solidFill>
                  <a:srgbClr val="7F7F7F"/>
                </a:solidFill>
                <a:latin typeface="Arial"/>
                <a:ea typeface="Arial"/>
                <a:cs typeface="Arial"/>
                <a:sym typeface="Arial"/>
              </a:defRPr>
            </a:lvl3pPr>
            <a:lvl4pPr marL="0" lvl="3" indent="0" algn="ctr">
              <a:spcBef>
                <a:spcPts val="0"/>
              </a:spcBef>
              <a:buNone/>
              <a:defRPr sz="700">
                <a:solidFill>
                  <a:srgbClr val="7F7F7F"/>
                </a:solidFill>
                <a:latin typeface="Arial"/>
                <a:ea typeface="Arial"/>
                <a:cs typeface="Arial"/>
                <a:sym typeface="Arial"/>
              </a:defRPr>
            </a:lvl4pPr>
            <a:lvl5pPr marL="0" lvl="4" indent="0" algn="ctr">
              <a:spcBef>
                <a:spcPts val="0"/>
              </a:spcBef>
              <a:buNone/>
              <a:defRPr sz="700">
                <a:solidFill>
                  <a:srgbClr val="7F7F7F"/>
                </a:solidFill>
                <a:latin typeface="Arial"/>
                <a:ea typeface="Arial"/>
                <a:cs typeface="Arial"/>
                <a:sym typeface="Arial"/>
              </a:defRPr>
            </a:lvl5pPr>
            <a:lvl6pPr marL="0" lvl="5" indent="0" algn="ctr">
              <a:spcBef>
                <a:spcPts val="0"/>
              </a:spcBef>
              <a:buNone/>
              <a:defRPr sz="700">
                <a:solidFill>
                  <a:srgbClr val="7F7F7F"/>
                </a:solidFill>
                <a:latin typeface="Arial"/>
                <a:ea typeface="Arial"/>
                <a:cs typeface="Arial"/>
                <a:sym typeface="Arial"/>
              </a:defRPr>
            </a:lvl6pPr>
            <a:lvl7pPr marL="0" lvl="6" indent="0" algn="ctr">
              <a:spcBef>
                <a:spcPts val="0"/>
              </a:spcBef>
              <a:buNone/>
              <a:defRPr sz="700">
                <a:solidFill>
                  <a:srgbClr val="7F7F7F"/>
                </a:solidFill>
                <a:latin typeface="Arial"/>
                <a:ea typeface="Arial"/>
                <a:cs typeface="Arial"/>
                <a:sym typeface="Arial"/>
              </a:defRPr>
            </a:lvl7pPr>
            <a:lvl8pPr marL="0" lvl="7" indent="0" algn="ctr">
              <a:spcBef>
                <a:spcPts val="0"/>
              </a:spcBef>
              <a:buNone/>
              <a:defRPr sz="700">
                <a:solidFill>
                  <a:srgbClr val="7F7F7F"/>
                </a:solidFill>
                <a:latin typeface="Arial"/>
                <a:ea typeface="Arial"/>
                <a:cs typeface="Arial"/>
                <a:sym typeface="Arial"/>
              </a:defRPr>
            </a:lvl8pPr>
            <a:lvl9pPr marL="0" lvl="8" indent="0" algn="ctr">
              <a:spcBef>
                <a:spcPts val="0"/>
              </a:spcBef>
              <a:buNone/>
              <a:defRPr sz="700">
                <a:solidFill>
                  <a:srgbClr val="7F7F7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133" name="Google Shape;133;p17"/>
          <p:cNvSpPr txBox="1">
            <a:spLocks noGrp="1"/>
          </p:cNvSpPr>
          <p:nvPr>
            <p:ph type="body" idx="1"/>
          </p:nvPr>
        </p:nvSpPr>
        <p:spPr>
          <a:xfrm>
            <a:off x="413538" y="2630239"/>
            <a:ext cx="7776864" cy="751600"/>
          </a:xfrm>
          <a:prstGeom prst="rect">
            <a:avLst/>
          </a:prstGeom>
          <a:noFill/>
          <a:ln>
            <a:noFill/>
          </a:ln>
        </p:spPr>
        <p:txBody>
          <a:bodyPr spcFirstLastPara="1" wrap="square" lIns="68575" tIns="34275" rIns="68575" bIns="34275" anchor="t" anchorCtr="0">
            <a:normAutofit/>
          </a:bodyPr>
          <a:lstStyle>
            <a:lvl1pPr marL="457200" lvl="0" indent="-228600" algn="l">
              <a:spcBef>
                <a:spcPts val="400"/>
              </a:spcBef>
              <a:spcAft>
                <a:spcPts val="0"/>
              </a:spcAft>
              <a:buClr>
                <a:srgbClr val="7C98AE"/>
              </a:buClr>
              <a:buSzPts val="1400"/>
              <a:buNone/>
              <a:defRPr sz="1800" b="0">
                <a:solidFill>
                  <a:srgbClr val="7C98AE"/>
                </a:solidFill>
                <a:latin typeface="Arial"/>
                <a:ea typeface="Arial"/>
                <a:cs typeface="Arial"/>
                <a:sym typeface="Arial"/>
              </a:defRPr>
            </a:lvl1pPr>
            <a:lvl2pPr marL="914400" lvl="1" indent="-228600" algn="l">
              <a:spcBef>
                <a:spcPts val="500"/>
              </a:spcBef>
              <a:spcAft>
                <a:spcPts val="0"/>
              </a:spcAft>
              <a:buClr>
                <a:srgbClr val="888888"/>
              </a:buClr>
              <a:buSzPts val="1100"/>
              <a:buNone/>
              <a:defRPr sz="1400">
                <a:solidFill>
                  <a:srgbClr val="888888"/>
                </a:solidFill>
              </a:defRPr>
            </a:lvl2pPr>
            <a:lvl3pPr marL="1371600" lvl="2" indent="-228600" algn="l">
              <a:spcBef>
                <a:spcPts val="500"/>
              </a:spcBef>
              <a:spcAft>
                <a:spcPts val="0"/>
              </a:spcAft>
              <a:buClr>
                <a:srgbClr val="888888"/>
              </a:buClr>
              <a:buSzPts val="1000"/>
              <a:buNone/>
              <a:defRPr sz="1200">
                <a:solidFill>
                  <a:srgbClr val="888888"/>
                </a:solidFill>
              </a:defRPr>
            </a:lvl3pPr>
            <a:lvl4pPr marL="1828800" lvl="3" indent="-228600" algn="l">
              <a:spcBef>
                <a:spcPts val="500"/>
              </a:spcBef>
              <a:spcAft>
                <a:spcPts val="0"/>
              </a:spcAft>
              <a:buClr>
                <a:srgbClr val="888888"/>
              </a:buClr>
              <a:buSzPts val="800"/>
              <a:buNone/>
              <a:defRPr sz="1100">
                <a:solidFill>
                  <a:srgbClr val="888888"/>
                </a:solidFill>
              </a:defRPr>
            </a:lvl4pPr>
            <a:lvl5pPr marL="2286000" lvl="4" indent="-228600" algn="l">
              <a:spcBef>
                <a:spcPts val="500"/>
              </a:spcBef>
              <a:spcAft>
                <a:spcPts val="0"/>
              </a:spcAft>
              <a:buClr>
                <a:srgbClr val="888888"/>
              </a:buClr>
              <a:buSzPts val="800"/>
              <a:buNone/>
              <a:defRPr sz="1100">
                <a:solidFill>
                  <a:srgbClr val="888888"/>
                </a:solidFill>
              </a:defRPr>
            </a:lvl5pPr>
            <a:lvl6pPr marL="2743200" lvl="5" indent="-228600" algn="l">
              <a:spcBef>
                <a:spcPts val="500"/>
              </a:spcBef>
              <a:spcAft>
                <a:spcPts val="0"/>
              </a:spcAft>
              <a:buClr>
                <a:srgbClr val="888888"/>
              </a:buClr>
              <a:buSzPts val="800"/>
              <a:buNone/>
              <a:defRPr sz="1100">
                <a:solidFill>
                  <a:srgbClr val="888888"/>
                </a:solidFill>
              </a:defRPr>
            </a:lvl6pPr>
            <a:lvl7pPr marL="3200400" lvl="6" indent="-228600" algn="l">
              <a:spcBef>
                <a:spcPts val="500"/>
              </a:spcBef>
              <a:spcAft>
                <a:spcPts val="0"/>
              </a:spcAft>
              <a:buClr>
                <a:srgbClr val="888888"/>
              </a:buClr>
              <a:buSzPts val="800"/>
              <a:buNone/>
              <a:defRPr sz="1100">
                <a:solidFill>
                  <a:srgbClr val="888888"/>
                </a:solidFill>
              </a:defRPr>
            </a:lvl7pPr>
            <a:lvl8pPr marL="3657600" lvl="7" indent="-228600" algn="l">
              <a:spcBef>
                <a:spcPts val="500"/>
              </a:spcBef>
              <a:spcAft>
                <a:spcPts val="0"/>
              </a:spcAft>
              <a:buClr>
                <a:srgbClr val="888888"/>
              </a:buClr>
              <a:buSzPts val="800"/>
              <a:buNone/>
              <a:defRPr sz="1100">
                <a:solidFill>
                  <a:srgbClr val="888888"/>
                </a:solidFill>
              </a:defRPr>
            </a:lvl8pPr>
            <a:lvl9pPr marL="4114800" lvl="8" indent="-228600" algn="l">
              <a:spcBef>
                <a:spcPts val="500"/>
              </a:spcBef>
              <a:spcAft>
                <a:spcPts val="500"/>
              </a:spcAft>
              <a:buClr>
                <a:srgbClr val="888888"/>
              </a:buClr>
              <a:buSzPts val="800"/>
              <a:buNone/>
              <a:defRPr sz="1100">
                <a:solidFill>
                  <a:srgbClr val="888888"/>
                </a:solidFill>
              </a:defRPr>
            </a:lvl9pPr>
          </a:lstStyle>
          <a:p>
            <a:endParaRPr/>
          </a:p>
        </p:txBody>
      </p:sp>
      <p:sp>
        <p:nvSpPr>
          <p:cNvPr id="134" name="Google Shape;134;p17"/>
          <p:cNvSpPr/>
          <p:nvPr/>
        </p:nvSpPr>
        <p:spPr>
          <a:xfrm>
            <a:off x="6516216" y="4299942"/>
            <a:ext cx="2160240" cy="513499"/>
          </a:xfrm>
          <a:prstGeom prst="rect">
            <a:avLst/>
          </a:prstGeom>
          <a:blipFill rotWithShape="1">
            <a:blip r:embed="rId2">
              <a:alphaModFix amt="90000"/>
            </a:blip>
            <a:stretch>
              <a:fillRect/>
            </a:stretch>
          </a:bli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35" name="Google Shape;135;p17"/>
          <p:cNvPicPr preferRelativeResize="0"/>
          <p:nvPr/>
        </p:nvPicPr>
        <p:blipFill rotWithShape="1">
          <a:blip r:embed="rId3">
            <a:alphaModFix/>
          </a:blip>
          <a:srcRect/>
          <a:stretch/>
        </p:blipFill>
        <p:spPr>
          <a:xfrm>
            <a:off x="359533" y="657351"/>
            <a:ext cx="2052227" cy="53032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ey Blank - Logo Top Right">
  <p:cSld name="Grey Blank - Logo Top Right">
    <p:spTree>
      <p:nvGrpSpPr>
        <p:cNvPr id="1" name="Shape 136"/>
        <p:cNvGrpSpPr/>
        <p:nvPr/>
      </p:nvGrpSpPr>
      <p:grpSpPr>
        <a:xfrm>
          <a:off x="0" y="0"/>
          <a:ext cx="0" cy="0"/>
          <a:chOff x="0" y="0"/>
          <a:chExt cx="0" cy="0"/>
        </a:xfrm>
      </p:grpSpPr>
      <p:sp>
        <p:nvSpPr>
          <p:cNvPr id="137" name="Google Shape;137;p18"/>
          <p:cNvSpPr txBox="1">
            <a:spLocks noGrp="1"/>
          </p:cNvSpPr>
          <p:nvPr>
            <p:ph type="ctrTitle"/>
          </p:nvPr>
        </p:nvSpPr>
        <p:spPr>
          <a:xfrm>
            <a:off x="251521" y="205978"/>
            <a:ext cx="7200800" cy="422673"/>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rgbClr val="7C98AE"/>
              </a:buClr>
              <a:buSzPts val="1800"/>
              <a:buFont typeface="Arial"/>
              <a:buNone/>
              <a:defRPr>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8" name="Google Shape;138;p18"/>
          <p:cNvSpPr txBox="1">
            <a:spLocks noGrp="1"/>
          </p:cNvSpPr>
          <p:nvPr>
            <p:ph type="dt" idx="10"/>
          </p:nvPr>
        </p:nvSpPr>
        <p:spPr>
          <a:xfrm>
            <a:off x="539552" y="4894011"/>
            <a:ext cx="684076" cy="162017"/>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9" name="Google Shape;139;p18"/>
          <p:cNvSpPr txBox="1">
            <a:spLocks noGrp="1"/>
          </p:cNvSpPr>
          <p:nvPr>
            <p:ph type="ftr" idx="11"/>
          </p:nvPr>
        </p:nvSpPr>
        <p:spPr>
          <a:xfrm>
            <a:off x="1160671" y="4894011"/>
            <a:ext cx="6165635" cy="162017"/>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0" name="Google Shape;140;p18"/>
          <p:cNvSpPr txBox="1">
            <a:spLocks noGrp="1"/>
          </p:cNvSpPr>
          <p:nvPr>
            <p:ph type="sldNum" idx="12"/>
          </p:nvPr>
        </p:nvSpPr>
        <p:spPr>
          <a:xfrm>
            <a:off x="179513" y="4894011"/>
            <a:ext cx="360040" cy="162017"/>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700">
                <a:solidFill>
                  <a:srgbClr val="888888"/>
                </a:solidFill>
                <a:latin typeface="Arial"/>
                <a:ea typeface="Arial"/>
                <a:cs typeface="Arial"/>
                <a:sym typeface="Arial"/>
              </a:defRPr>
            </a:lvl1pPr>
            <a:lvl2pPr marL="0" lvl="1" indent="0" algn="ctr">
              <a:spcBef>
                <a:spcPts val="0"/>
              </a:spcBef>
              <a:buNone/>
              <a:defRPr sz="700">
                <a:solidFill>
                  <a:srgbClr val="888888"/>
                </a:solidFill>
                <a:latin typeface="Arial"/>
                <a:ea typeface="Arial"/>
                <a:cs typeface="Arial"/>
                <a:sym typeface="Arial"/>
              </a:defRPr>
            </a:lvl2pPr>
            <a:lvl3pPr marL="0" lvl="2" indent="0" algn="ctr">
              <a:spcBef>
                <a:spcPts val="0"/>
              </a:spcBef>
              <a:buNone/>
              <a:defRPr sz="700">
                <a:solidFill>
                  <a:srgbClr val="888888"/>
                </a:solidFill>
                <a:latin typeface="Arial"/>
                <a:ea typeface="Arial"/>
                <a:cs typeface="Arial"/>
                <a:sym typeface="Arial"/>
              </a:defRPr>
            </a:lvl3pPr>
            <a:lvl4pPr marL="0" lvl="3" indent="0" algn="ctr">
              <a:spcBef>
                <a:spcPts val="0"/>
              </a:spcBef>
              <a:buNone/>
              <a:defRPr sz="700">
                <a:solidFill>
                  <a:srgbClr val="888888"/>
                </a:solidFill>
                <a:latin typeface="Arial"/>
                <a:ea typeface="Arial"/>
                <a:cs typeface="Arial"/>
                <a:sym typeface="Arial"/>
              </a:defRPr>
            </a:lvl4pPr>
            <a:lvl5pPr marL="0" lvl="4" indent="0" algn="ctr">
              <a:spcBef>
                <a:spcPts val="0"/>
              </a:spcBef>
              <a:buNone/>
              <a:defRPr sz="700">
                <a:solidFill>
                  <a:srgbClr val="888888"/>
                </a:solidFill>
                <a:latin typeface="Arial"/>
                <a:ea typeface="Arial"/>
                <a:cs typeface="Arial"/>
                <a:sym typeface="Arial"/>
              </a:defRPr>
            </a:lvl5pPr>
            <a:lvl6pPr marL="0" lvl="5" indent="0" algn="ctr">
              <a:spcBef>
                <a:spcPts val="0"/>
              </a:spcBef>
              <a:buNone/>
              <a:defRPr sz="700">
                <a:solidFill>
                  <a:srgbClr val="888888"/>
                </a:solidFill>
                <a:latin typeface="Arial"/>
                <a:ea typeface="Arial"/>
                <a:cs typeface="Arial"/>
                <a:sym typeface="Arial"/>
              </a:defRPr>
            </a:lvl6pPr>
            <a:lvl7pPr marL="0" lvl="6" indent="0" algn="ctr">
              <a:spcBef>
                <a:spcPts val="0"/>
              </a:spcBef>
              <a:buNone/>
              <a:defRPr sz="700">
                <a:solidFill>
                  <a:srgbClr val="888888"/>
                </a:solidFill>
                <a:latin typeface="Arial"/>
                <a:ea typeface="Arial"/>
                <a:cs typeface="Arial"/>
                <a:sym typeface="Arial"/>
              </a:defRPr>
            </a:lvl7pPr>
            <a:lvl8pPr marL="0" lvl="7" indent="0" algn="ctr">
              <a:spcBef>
                <a:spcPts val="0"/>
              </a:spcBef>
              <a:buNone/>
              <a:defRPr sz="700">
                <a:solidFill>
                  <a:srgbClr val="888888"/>
                </a:solidFill>
                <a:latin typeface="Arial"/>
                <a:ea typeface="Arial"/>
                <a:cs typeface="Arial"/>
                <a:sym typeface="Arial"/>
              </a:defRPr>
            </a:lvl8pPr>
            <a:lvl9pPr marL="0" lvl="8" indent="0" algn="ctr">
              <a:spcBef>
                <a:spcPts val="0"/>
              </a:spcBef>
              <a:buNone/>
              <a:defRPr sz="700">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141" name="Google Shape;141;p18"/>
          <p:cNvSpPr txBox="1">
            <a:spLocks noGrp="1"/>
          </p:cNvSpPr>
          <p:nvPr>
            <p:ph type="subTitle" idx="1"/>
          </p:nvPr>
        </p:nvSpPr>
        <p:spPr>
          <a:xfrm>
            <a:off x="251521" y="628651"/>
            <a:ext cx="7200800" cy="400050"/>
          </a:xfrm>
          <a:prstGeom prst="rect">
            <a:avLst/>
          </a:prstGeom>
          <a:noFill/>
          <a:ln>
            <a:noFill/>
          </a:ln>
        </p:spPr>
        <p:txBody>
          <a:bodyPr spcFirstLastPara="1" wrap="square" lIns="68575" tIns="34275" rIns="68575" bIns="34275" anchor="t" anchorCtr="0">
            <a:normAutofit/>
          </a:bodyPr>
          <a:lstStyle>
            <a:lvl1pPr lvl="0" algn="l">
              <a:spcBef>
                <a:spcPts val="300"/>
              </a:spcBef>
              <a:spcAft>
                <a:spcPts val="0"/>
              </a:spcAft>
              <a:buClr>
                <a:srgbClr val="A5A5A5"/>
              </a:buClr>
              <a:buSzPts val="1100"/>
              <a:buNone/>
              <a:defRPr sz="1400" b="0">
                <a:solidFill>
                  <a:srgbClr val="A5A5A5"/>
                </a:solidFill>
                <a:latin typeface="Arial"/>
                <a:ea typeface="Arial"/>
                <a:cs typeface="Arial"/>
                <a:sym typeface="Arial"/>
              </a:defRPr>
            </a:lvl1pPr>
            <a:lvl2pPr lvl="1" algn="ctr">
              <a:spcBef>
                <a:spcPts val="500"/>
              </a:spcBef>
              <a:spcAft>
                <a:spcPts val="0"/>
              </a:spcAft>
              <a:buClr>
                <a:srgbClr val="888888"/>
              </a:buClr>
              <a:buSzPts val="800"/>
              <a:buNone/>
              <a:defRPr>
                <a:solidFill>
                  <a:srgbClr val="888888"/>
                </a:solidFill>
              </a:defRPr>
            </a:lvl2pPr>
            <a:lvl3pPr lvl="2" algn="ctr">
              <a:spcBef>
                <a:spcPts val="500"/>
              </a:spcBef>
              <a:spcAft>
                <a:spcPts val="0"/>
              </a:spcAft>
              <a:buClr>
                <a:srgbClr val="888888"/>
              </a:buClr>
              <a:buSzPts val="800"/>
              <a:buNone/>
              <a:defRPr>
                <a:solidFill>
                  <a:srgbClr val="888888"/>
                </a:solidFill>
              </a:defRPr>
            </a:lvl3pPr>
            <a:lvl4pPr lvl="3" algn="ctr">
              <a:spcBef>
                <a:spcPts val="500"/>
              </a:spcBef>
              <a:spcAft>
                <a:spcPts val="0"/>
              </a:spcAft>
              <a:buClr>
                <a:srgbClr val="888888"/>
              </a:buClr>
              <a:buSzPts val="800"/>
              <a:buNone/>
              <a:defRPr>
                <a:solidFill>
                  <a:srgbClr val="888888"/>
                </a:solidFill>
              </a:defRPr>
            </a:lvl4pPr>
            <a:lvl5pPr lvl="4" algn="ctr">
              <a:spcBef>
                <a:spcPts val="500"/>
              </a:spcBef>
              <a:spcAft>
                <a:spcPts val="0"/>
              </a:spcAft>
              <a:buClr>
                <a:srgbClr val="888888"/>
              </a:buClr>
              <a:buSzPts val="800"/>
              <a:buNone/>
              <a:defRPr>
                <a:solidFill>
                  <a:srgbClr val="888888"/>
                </a:solidFill>
              </a:defRPr>
            </a:lvl5pPr>
            <a:lvl6pPr lvl="5" algn="ctr">
              <a:spcBef>
                <a:spcPts val="500"/>
              </a:spcBef>
              <a:spcAft>
                <a:spcPts val="0"/>
              </a:spcAft>
              <a:buClr>
                <a:srgbClr val="888888"/>
              </a:buClr>
              <a:buSzPts val="800"/>
              <a:buNone/>
              <a:defRPr>
                <a:solidFill>
                  <a:srgbClr val="888888"/>
                </a:solidFill>
              </a:defRPr>
            </a:lvl6pPr>
            <a:lvl7pPr lvl="6" algn="ctr">
              <a:spcBef>
                <a:spcPts val="500"/>
              </a:spcBef>
              <a:spcAft>
                <a:spcPts val="0"/>
              </a:spcAft>
              <a:buClr>
                <a:srgbClr val="888888"/>
              </a:buClr>
              <a:buSzPts val="800"/>
              <a:buNone/>
              <a:defRPr>
                <a:solidFill>
                  <a:srgbClr val="888888"/>
                </a:solidFill>
              </a:defRPr>
            </a:lvl7pPr>
            <a:lvl8pPr lvl="7" algn="ctr">
              <a:spcBef>
                <a:spcPts val="500"/>
              </a:spcBef>
              <a:spcAft>
                <a:spcPts val="0"/>
              </a:spcAft>
              <a:buClr>
                <a:srgbClr val="888888"/>
              </a:buClr>
              <a:buSzPts val="800"/>
              <a:buNone/>
              <a:defRPr>
                <a:solidFill>
                  <a:srgbClr val="888888"/>
                </a:solidFill>
              </a:defRPr>
            </a:lvl8pPr>
            <a:lvl9pPr lvl="8" algn="ctr">
              <a:spcBef>
                <a:spcPts val="500"/>
              </a:spcBef>
              <a:spcAft>
                <a:spcPts val="500"/>
              </a:spcAft>
              <a:buClr>
                <a:srgbClr val="888888"/>
              </a:buClr>
              <a:buSzPts val="800"/>
              <a:buNone/>
              <a:defRPr>
                <a:solidFill>
                  <a:srgbClr val="888888"/>
                </a:solidFill>
              </a:defRPr>
            </a:lvl9pPr>
          </a:lstStyle>
          <a:p>
            <a:endParaRPr/>
          </a:p>
        </p:txBody>
      </p:sp>
      <p:sp>
        <p:nvSpPr>
          <p:cNvPr id="142" name="Google Shape;142;p18"/>
          <p:cNvSpPr txBox="1">
            <a:spLocks noGrp="1"/>
          </p:cNvSpPr>
          <p:nvPr>
            <p:ph type="body" idx="2"/>
          </p:nvPr>
        </p:nvSpPr>
        <p:spPr>
          <a:xfrm>
            <a:off x="251520" y="1113588"/>
            <a:ext cx="8637640" cy="3564396"/>
          </a:xfrm>
          <a:prstGeom prst="rect">
            <a:avLst/>
          </a:prstGeom>
          <a:noFill/>
          <a:ln>
            <a:noFill/>
          </a:ln>
        </p:spPr>
        <p:txBody>
          <a:bodyPr spcFirstLastPara="1" wrap="square" lIns="68575" tIns="34275" rIns="68575" bIns="34275" anchor="t" anchorCtr="0">
            <a:noAutofit/>
          </a:bodyPr>
          <a:lstStyle>
            <a:lvl1pPr marL="457200" lvl="0" indent="-285750" algn="l">
              <a:spcBef>
                <a:spcPts val="200"/>
              </a:spcBef>
              <a:spcAft>
                <a:spcPts val="0"/>
              </a:spcAft>
              <a:buClr>
                <a:srgbClr val="262626"/>
              </a:buClr>
              <a:buSzPts val="900"/>
              <a:buChar char="•"/>
              <a:defRPr>
                <a:latin typeface="Arial"/>
                <a:ea typeface="Arial"/>
                <a:cs typeface="Arial"/>
                <a:sym typeface="Arial"/>
              </a:defRPr>
            </a:lvl1pPr>
            <a:lvl2pPr marL="914400" lvl="1" indent="-298450" algn="l">
              <a:spcBef>
                <a:spcPts val="500"/>
              </a:spcBef>
              <a:spcAft>
                <a:spcPts val="0"/>
              </a:spcAft>
              <a:buClr>
                <a:srgbClr val="262626"/>
              </a:buClr>
              <a:buSzPts val="1100"/>
              <a:buChar char="•"/>
              <a:defRPr/>
            </a:lvl2pPr>
            <a:lvl3pPr marL="1371600" lvl="2" indent="-298450" algn="l">
              <a:spcBef>
                <a:spcPts val="500"/>
              </a:spcBef>
              <a:spcAft>
                <a:spcPts val="0"/>
              </a:spcAft>
              <a:buClr>
                <a:srgbClr val="262626"/>
              </a:buClr>
              <a:buSzPts val="1100"/>
              <a:buChar char="•"/>
              <a:defRPr/>
            </a:lvl3pPr>
            <a:lvl4pPr marL="1828800" lvl="3" indent="-298450" algn="l">
              <a:spcBef>
                <a:spcPts val="500"/>
              </a:spcBef>
              <a:spcAft>
                <a:spcPts val="0"/>
              </a:spcAft>
              <a:buClr>
                <a:srgbClr val="262626"/>
              </a:buClr>
              <a:buSzPts val="1100"/>
              <a:buChar char="•"/>
              <a:defRPr/>
            </a:lvl4pPr>
            <a:lvl5pPr marL="2286000" lvl="4" indent="-298450" algn="l">
              <a:spcBef>
                <a:spcPts val="500"/>
              </a:spcBef>
              <a:spcAft>
                <a:spcPts val="0"/>
              </a:spcAft>
              <a:buClr>
                <a:srgbClr val="262626"/>
              </a:buClr>
              <a:buSzPts val="1100"/>
              <a:buChar char="•"/>
              <a:defRPr/>
            </a:lvl5pPr>
            <a:lvl6pPr marL="2743200" lvl="5" indent="-298450" algn="l">
              <a:spcBef>
                <a:spcPts val="500"/>
              </a:spcBef>
              <a:spcAft>
                <a:spcPts val="0"/>
              </a:spcAft>
              <a:buClr>
                <a:schemeClr val="dk1"/>
              </a:buClr>
              <a:buSzPts val="1100"/>
              <a:buChar char="•"/>
              <a:defRPr/>
            </a:lvl6pPr>
            <a:lvl7pPr marL="3200400" lvl="6" indent="-298450" algn="l">
              <a:spcBef>
                <a:spcPts val="500"/>
              </a:spcBef>
              <a:spcAft>
                <a:spcPts val="0"/>
              </a:spcAft>
              <a:buClr>
                <a:schemeClr val="dk1"/>
              </a:buClr>
              <a:buSzPts val="1100"/>
              <a:buChar char="•"/>
              <a:defRPr/>
            </a:lvl7pPr>
            <a:lvl8pPr marL="3657600" lvl="7" indent="-298450" algn="l">
              <a:spcBef>
                <a:spcPts val="500"/>
              </a:spcBef>
              <a:spcAft>
                <a:spcPts val="0"/>
              </a:spcAft>
              <a:buClr>
                <a:schemeClr val="dk1"/>
              </a:buClr>
              <a:buSzPts val="1100"/>
              <a:buChar char="•"/>
              <a:defRPr/>
            </a:lvl8pPr>
            <a:lvl9pPr marL="4114800" lvl="8" indent="-298450" algn="l">
              <a:spcBef>
                <a:spcPts val="500"/>
              </a:spcBef>
              <a:spcAft>
                <a:spcPts val="500"/>
              </a:spcAft>
              <a:buClr>
                <a:schemeClr val="dk1"/>
              </a:buClr>
              <a:buSzPts val="1100"/>
              <a:buChar char="•"/>
              <a:defRPr/>
            </a:lvl9pPr>
          </a:lstStyle>
          <a:p>
            <a:endParaRPr/>
          </a:p>
        </p:txBody>
      </p:sp>
      <p:pic>
        <p:nvPicPr>
          <p:cNvPr id="143" name="Google Shape;143;p18"/>
          <p:cNvPicPr preferRelativeResize="0"/>
          <p:nvPr/>
        </p:nvPicPr>
        <p:blipFill rotWithShape="1">
          <a:blip r:embed="rId2">
            <a:alphaModFix/>
          </a:blip>
          <a:srcRect/>
          <a:stretch/>
        </p:blipFill>
        <p:spPr>
          <a:xfrm>
            <a:off x="7719802" y="314269"/>
            <a:ext cx="1212273" cy="31326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ey Title Bar - Logo Top Right">
  <p:cSld name="Grey Title Bar - Logo Top Right">
    <p:spTree>
      <p:nvGrpSpPr>
        <p:cNvPr id="1" name="Shape 152"/>
        <p:cNvGrpSpPr/>
        <p:nvPr/>
      </p:nvGrpSpPr>
      <p:grpSpPr>
        <a:xfrm>
          <a:off x="0" y="0"/>
          <a:ext cx="0" cy="0"/>
          <a:chOff x="0" y="0"/>
          <a:chExt cx="0" cy="0"/>
        </a:xfrm>
      </p:grpSpPr>
      <p:sp>
        <p:nvSpPr>
          <p:cNvPr id="153" name="Google Shape;153;p20"/>
          <p:cNvSpPr/>
          <p:nvPr/>
        </p:nvSpPr>
        <p:spPr>
          <a:xfrm>
            <a:off x="0" y="628651"/>
            <a:ext cx="9144000" cy="400050"/>
          </a:xfrm>
          <a:prstGeom prst="rect">
            <a:avLst/>
          </a:prstGeom>
          <a:solidFill>
            <a:srgbClr val="7C98A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54" name="Google Shape;154;p20"/>
          <p:cNvSpPr txBox="1">
            <a:spLocks noGrp="1"/>
          </p:cNvSpPr>
          <p:nvPr>
            <p:ph type="ctrTitle"/>
          </p:nvPr>
        </p:nvSpPr>
        <p:spPr>
          <a:xfrm>
            <a:off x="251521" y="205978"/>
            <a:ext cx="7200800" cy="422673"/>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rgbClr val="7C98AE"/>
              </a:buClr>
              <a:buSzPts val="1800"/>
              <a:buFont typeface="Arial"/>
              <a:buNone/>
              <a:defRPr sz="18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5" name="Google Shape;155;p20"/>
          <p:cNvSpPr txBox="1">
            <a:spLocks noGrp="1"/>
          </p:cNvSpPr>
          <p:nvPr>
            <p:ph type="dt" idx="10"/>
          </p:nvPr>
        </p:nvSpPr>
        <p:spPr>
          <a:xfrm>
            <a:off x="539552" y="4894011"/>
            <a:ext cx="684076" cy="162017"/>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6" name="Google Shape;156;p20"/>
          <p:cNvSpPr txBox="1">
            <a:spLocks noGrp="1"/>
          </p:cNvSpPr>
          <p:nvPr>
            <p:ph type="ftr" idx="11"/>
          </p:nvPr>
        </p:nvSpPr>
        <p:spPr>
          <a:xfrm>
            <a:off x="1160671" y="4894011"/>
            <a:ext cx="6165635" cy="162017"/>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7" name="Google Shape;157;p20"/>
          <p:cNvSpPr txBox="1">
            <a:spLocks noGrp="1"/>
          </p:cNvSpPr>
          <p:nvPr>
            <p:ph type="sldNum" idx="12"/>
          </p:nvPr>
        </p:nvSpPr>
        <p:spPr>
          <a:xfrm>
            <a:off x="179513" y="4894011"/>
            <a:ext cx="360040" cy="162017"/>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700">
                <a:solidFill>
                  <a:srgbClr val="888888"/>
                </a:solidFill>
                <a:latin typeface="Arial"/>
                <a:ea typeface="Arial"/>
                <a:cs typeface="Arial"/>
                <a:sym typeface="Arial"/>
              </a:defRPr>
            </a:lvl1pPr>
            <a:lvl2pPr marL="0" lvl="1" indent="0" algn="ctr">
              <a:spcBef>
                <a:spcPts val="0"/>
              </a:spcBef>
              <a:buNone/>
              <a:defRPr sz="700">
                <a:solidFill>
                  <a:srgbClr val="888888"/>
                </a:solidFill>
                <a:latin typeface="Arial"/>
                <a:ea typeface="Arial"/>
                <a:cs typeface="Arial"/>
                <a:sym typeface="Arial"/>
              </a:defRPr>
            </a:lvl2pPr>
            <a:lvl3pPr marL="0" lvl="2" indent="0" algn="ctr">
              <a:spcBef>
                <a:spcPts val="0"/>
              </a:spcBef>
              <a:buNone/>
              <a:defRPr sz="700">
                <a:solidFill>
                  <a:srgbClr val="888888"/>
                </a:solidFill>
                <a:latin typeface="Arial"/>
                <a:ea typeface="Arial"/>
                <a:cs typeface="Arial"/>
                <a:sym typeface="Arial"/>
              </a:defRPr>
            </a:lvl3pPr>
            <a:lvl4pPr marL="0" lvl="3" indent="0" algn="ctr">
              <a:spcBef>
                <a:spcPts val="0"/>
              </a:spcBef>
              <a:buNone/>
              <a:defRPr sz="700">
                <a:solidFill>
                  <a:srgbClr val="888888"/>
                </a:solidFill>
                <a:latin typeface="Arial"/>
                <a:ea typeface="Arial"/>
                <a:cs typeface="Arial"/>
                <a:sym typeface="Arial"/>
              </a:defRPr>
            </a:lvl4pPr>
            <a:lvl5pPr marL="0" lvl="4" indent="0" algn="ctr">
              <a:spcBef>
                <a:spcPts val="0"/>
              </a:spcBef>
              <a:buNone/>
              <a:defRPr sz="700">
                <a:solidFill>
                  <a:srgbClr val="888888"/>
                </a:solidFill>
                <a:latin typeface="Arial"/>
                <a:ea typeface="Arial"/>
                <a:cs typeface="Arial"/>
                <a:sym typeface="Arial"/>
              </a:defRPr>
            </a:lvl5pPr>
            <a:lvl6pPr marL="0" lvl="5" indent="0" algn="ctr">
              <a:spcBef>
                <a:spcPts val="0"/>
              </a:spcBef>
              <a:buNone/>
              <a:defRPr sz="700">
                <a:solidFill>
                  <a:srgbClr val="888888"/>
                </a:solidFill>
                <a:latin typeface="Arial"/>
                <a:ea typeface="Arial"/>
                <a:cs typeface="Arial"/>
                <a:sym typeface="Arial"/>
              </a:defRPr>
            </a:lvl6pPr>
            <a:lvl7pPr marL="0" lvl="6" indent="0" algn="ctr">
              <a:spcBef>
                <a:spcPts val="0"/>
              </a:spcBef>
              <a:buNone/>
              <a:defRPr sz="700">
                <a:solidFill>
                  <a:srgbClr val="888888"/>
                </a:solidFill>
                <a:latin typeface="Arial"/>
                <a:ea typeface="Arial"/>
                <a:cs typeface="Arial"/>
                <a:sym typeface="Arial"/>
              </a:defRPr>
            </a:lvl7pPr>
            <a:lvl8pPr marL="0" lvl="7" indent="0" algn="ctr">
              <a:spcBef>
                <a:spcPts val="0"/>
              </a:spcBef>
              <a:buNone/>
              <a:defRPr sz="700">
                <a:solidFill>
                  <a:srgbClr val="888888"/>
                </a:solidFill>
                <a:latin typeface="Arial"/>
                <a:ea typeface="Arial"/>
                <a:cs typeface="Arial"/>
                <a:sym typeface="Arial"/>
              </a:defRPr>
            </a:lvl8pPr>
            <a:lvl9pPr marL="0" lvl="8" indent="0" algn="ctr">
              <a:spcBef>
                <a:spcPts val="0"/>
              </a:spcBef>
              <a:buNone/>
              <a:defRPr sz="700">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158" name="Google Shape;158;p20"/>
          <p:cNvSpPr txBox="1">
            <a:spLocks noGrp="1"/>
          </p:cNvSpPr>
          <p:nvPr>
            <p:ph type="subTitle" idx="1"/>
          </p:nvPr>
        </p:nvSpPr>
        <p:spPr>
          <a:xfrm>
            <a:off x="251521" y="627534"/>
            <a:ext cx="7200800" cy="400050"/>
          </a:xfrm>
          <a:prstGeom prst="rect">
            <a:avLst/>
          </a:prstGeom>
          <a:noFill/>
          <a:ln>
            <a:noFill/>
          </a:ln>
        </p:spPr>
        <p:txBody>
          <a:bodyPr spcFirstLastPara="1" wrap="square" lIns="68575" tIns="34275" rIns="68575" bIns="34275" anchor="ctr" anchorCtr="0">
            <a:normAutofit/>
          </a:bodyPr>
          <a:lstStyle>
            <a:lvl1pPr lvl="0" algn="l">
              <a:spcBef>
                <a:spcPts val="300"/>
              </a:spcBef>
              <a:spcAft>
                <a:spcPts val="0"/>
              </a:spcAft>
              <a:buClr>
                <a:schemeClr val="lt1"/>
              </a:buClr>
              <a:buSzPts val="1100"/>
              <a:buNone/>
              <a:defRPr sz="1400" b="1">
                <a:solidFill>
                  <a:schemeClr val="lt1"/>
                </a:solidFill>
                <a:latin typeface="Arial"/>
                <a:ea typeface="Arial"/>
                <a:cs typeface="Arial"/>
                <a:sym typeface="Arial"/>
              </a:defRPr>
            </a:lvl1pPr>
            <a:lvl2pPr lvl="1" algn="ctr">
              <a:spcBef>
                <a:spcPts val="500"/>
              </a:spcBef>
              <a:spcAft>
                <a:spcPts val="0"/>
              </a:spcAft>
              <a:buClr>
                <a:srgbClr val="888888"/>
              </a:buClr>
              <a:buSzPts val="800"/>
              <a:buNone/>
              <a:defRPr>
                <a:solidFill>
                  <a:srgbClr val="888888"/>
                </a:solidFill>
              </a:defRPr>
            </a:lvl2pPr>
            <a:lvl3pPr lvl="2" algn="ctr">
              <a:spcBef>
                <a:spcPts val="500"/>
              </a:spcBef>
              <a:spcAft>
                <a:spcPts val="0"/>
              </a:spcAft>
              <a:buClr>
                <a:srgbClr val="888888"/>
              </a:buClr>
              <a:buSzPts val="800"/>
              <a:buNone/>
              <a:defRPr>
                <a:solidFill>
                  <a:srgbClr val="888888"/>
                </a:solidFill>
              </a:defRPr>
            </a:lvl3pPr>
            <a:lvl4pPr lvl="3" algn="ctr">
              <a:spcBef>
                <a:spcPts val="500"/>
              </a:spcBef>
              <a:spcAft>
                <a:spcPts val="0"/>
              </a:spcAft>
              <a:buClr>
                <a:srgbClr val="888888"/>
              </a:buClr>
              <a:buSzPts val="800"/>
              <a:buNone/>
              <a:defRPr>
                <a:solidFill>
                  <a:srgbClr val="888888"/>
                </a:solidFill>
              </a:defRPr>
            </a:lvl4pPr>
            <a:lvl5pPr lvl="4" algn="ctr">
              <a:spcBef>
                <a:spcPts val="500"/>
              </a:spcBef>
              <a:spcAft>
                <a:spcPts val="0"/>
              </a:spcAft>
              <a:buClr>
                <a:srgbClr val="888888"/>
              </a:buClr>
              <a:buSzPts val="800"/>
              <a:buNone/>
              <a:defRPr>
                <a:solidFill>
                  <a:srgbClr val="888888"/>
                </a:solidFill>
              </a:defRPr>
            </a:lvl5pPr>
            <a:lvl6pPr lvl="5" algn="ctr">
              <a:spcBef>
                <a:spcPts val="500"/>
              </a:spcBef>
              <a:spcAft>
                <a:spcPts val="0"/>
              </a:spcAft>
              <a:buClr>
                <a:srgbClr val="888888"/>
              </a:buClr>
              <a:buSzPts val="800"/>
              <a:buNone/>
              <a:defRPr>
                <a:solidFill>
                  <a:srgbClr val="888888"/>
                </a:solidFill>
              </a:defRPr>
            </a:lvl6pPr>
            <a:lvl7pPr lvl="6" algn="ctr">
              <a:spcBef>
                <a:spcPts val="500"/>
              </a:spcBef>
              <a:spcAft>
                <a:spcPts val="0"/>
              </a:spcAft>
              <a:buClr>
                <a:srgbClr val="888888"/>
              </a:buClr>
              <a:buSzPts val="800"/>
              <a:buNone/>
              <a:defRPr>
                <a:solidFill>
                  <a:srgbClr val="888888"/>
                </a:solidFill>
              </a:defRPr>
            </a:lvl7pPr>
            <a:lvl8pPr lvl="7" algn="ctr">
              <a:spcBef>
                <a:spcPts val="500"/>
              </a:spcBef>
              <a:spcAft>
                <a:spcPts val="0"/>
              </a:spcAft>
              <a:buClr>
                <a:srgbClr val="888888"/>
              </a:buClr>
              <a:buSzPts val="800"/>
              <a:buNone/>
              <a:defRPr>
                <a:solidFill>
                  <a:srgbClr val="888888"/>
                </a:solidFill>
              </a:defRPr>
            </a:lvl8pPr>
            <a:lvl9pPr lvl="8" algn="ctr">
              <a:spcBef>
                <a:spcPts val="500"/>
              </a:spcBef>
              <a:spcAft>
                <a:spcPts val="500"/>
              </a:spcAft>
              <a:buClr>
                <a:srgbClr val="888888"/>
              </a:buClr>
              <a:buSzPts val="800"/>
              <a:buNone/>
              <a:defRPr>
                <a:solidFill>
                  <a:srgbClr val="888888"/>
                </a:solidFill>
              </a:defRPr>
            </a:lvl9pPr>
          </a:lstStyle>
          <a:p>
            <a:endParaRPr/>
          </a:p>
        </p:txBody>
      </p:sp>
      <p:sp>
        <p:nvSpPr>
          <p:cNvPr id="159" name="Google Shape;159;p20"/>
          <p:cNvSpPr txBox="1">
            <a:spLocks noGrp="1"/>
          </p:cNvSpPr>
          <p:nvPr>
            <p:ph type="body" idx="2"/>
          </p:nvPr>
        </p:nvSpPr>
        <p:spPr>
          <a:xfrm>
            <a:off x="251520" y="1113588"/>
            <a:ext cx="8637640" cy="3564396"/>
          </a:xfrm>
          <a:prstGeom prst="rect">
            <a:avLst/>
          </a:prstGeom>
          <a:noFill/>
          <a:ln>
            <a:noFill/>
          </a:ln>
        </p:spPr>
        <p:txBody>
          <a:bodyPr spcFirstLastPara="1" wrap="square" lIns="68575" tIns="34275" rIns="68575" bIns="34275" anchor="t" anchorCtr="0">
            <a:noAutofit/>
          </a:bodyPr>
          <a:lstStyle>
            <a:lvl1pPr marL="457200" lvl="0" indent="-285750" algn="l">
              <a:spcBef>
                <a:spcPts val="200"/>
              </a:spcBef>
              <a:spcAft>
                <a:spcPts val="0"/>
              </a:spcAft>
              <a:buClr>
                <a:srgbClr val="262626"/>
              </a:buClr>
              <a:buSzPts val="900"/>
              <a:buChar char="•"/>
              <a:defRPr>
                <a:latin typeface="Arial"/>
                <a:ea typeface="Arial"/>
                <a:cs typeface="Arial"/>
                <a:sym typeface="Arial"/>
              </a:defRPr>
            </a:lvl1pPr>
            <a:lvl2pPr marL="914400" lvl="1" indent="-298450" algn="l">
              <a:spcBef>
                <a:spcPts val="500"/>
              </a:spcBef>
              <a:spcAft>
                <a:spcPts val="0"/>
              </a:spcAft>
              <a:buClr>
                <a:srgbClr val="262626"/>
              </a:buClr>
              <a:buSzPts val="1100"/>
              <a:buChar char="•"/>
              <a:defRPr/>
            </a:lvl2pPr>
            <a:lvl3pPr marL="1371600" lvl="2" indent="-298450" algn="l">
              <a:spcBef>
                <a:spcPts val="500"/>
              </a:spcBef>
              <a:spcAft>
                <a:spcPts val="0"/>
              </a:spcAft>
              <a:buClr>
                <a:srgbClr val="262626"/>
              </a:buClr>
              <a:buSzPts val="1100"/>
              <a:buChar char="•"/>
              <a:defRPr/>
            </a:lvl3pPr>
            <a:lvl4pPr marL="1828800" lvl="3" indent="-298450" algn="l">
              <a:spcBef>
                <a:spcPts val="500"/>
              </a:spcBef>
              <a:spcAft>
                <a:spcPts val="0"/>
              </a:spcAft>
              <a:buClr>
                <a:srgbClr val="262626"/>
              </a:buClr>
              <a:buSzPts val="1100"/>
              <a:buChar char="•"/>
              <a:defRPr/>
            </a:lvl4pPr>
            <a:lvl5pPr marL="2286000" lvl="4" indent="-298450" algn="l">
              <a:spcBef>
                <a:spcPts val="500"/>
              </a:spcBef>
              <a:spcAft>
                <a:spcPts val="0"/>
              </a:spcAft>
              <a:buClr>
                <a:srgbClr val="262626"/>
              </a:buClr>
              <a:buSzPts val="1100"/>
              <a:buChar char="•"/>
              <a:defRPr/>
            </a:lvl5pPr>
            <a:lvl6pPr marL="2743200" lvl="5" indent="-298450" algn="l">
              <a:spcBef>
                <a:spcPts val="500"/>
              </a:spcBef>
              <a:spcAft>
                <a:spcPts val="0"/>
              </a:spcAft>
              <a:buClr>
                <a:schemeClr val="dk1"/>
              </a:buClr>
              <a:buSzPts val="1100"/>
              <a:buChar char="•"/>
              <a:defRPr/>
            </a:lvl6pPr>
            <a:lvl7pPr marL="3200400" lvl="6" indent="-298450" algn="l">
              <a:spcBef>
                <a:spcPts val="500"/>
              </a:spcBef>
              <a:spcAft>
                <a:spcPts val="0"/>
              </a:spcAft>
              <a:buClr>
                <a:schemeClr val="dk1"/>
              </a:buClr>
              <a:buSzPts val="1100"/>
              <a:buChar char="•"/>
              <a:defRPr/>
            </a:lvl7pPr>
            <a:lvl8pPr marL="3657600" lvl="7" indent="-298450" algn="l">
              <a:spcBef>
                <a:spcPts val="500"/>
              </a:spcBef>
              <a:spcAft>
                <a:spcPts val="0"/>
              </a:spcAft>
              <a:buClr>
                <a:schemeClr val="dk1"/>
              </a:buClr>
              <a:buSzPts val="1100"/>
              <a:buChar char="•"/>
              <a:defRPr/>
            </a:lvl8pPr>
            <a:lvl9pPr marL="4114800" lvl="8" indent="-298450" algn="l">
              <a:spcBef>
                <a:spcPts val="500"/>
              </a:spcBef>
              <a:spcAft>
                <a:spcPts val="500"/>
              </a:spcAft>
              <a:buClr>
                <a:schemeClr val="dk1"/>
              </a:buClr>
              <a:buSzPts val="1100"/>
              <a:buChar char="•"/>
              <a:defRPr/>
            </a:lvl9pPr>
          </a:lstStyle>
          <a:p>
            <a:endParaRPr/>
          </a:p>
        </p:txBody>
      </p:sp>
      <p:pic>
        <p:nvPicPr>
          <p:cNvPr id="160" name="Google Shape;160;p20"/>
          <p:cNvPicPr preferRelativeResize="0"/>
          <p:nvPr/>
        </p:nvPicPr>
        <p:blipFill rotWithShape="1">
          <a:blip r:embed="rId2">
            <a:alphaModFix/>
          </a:blip>
          <a:srcRect/>
          <a:stretch/>
        </p:blipFill>
        <p:spPr>
          <a:xfrm>
            <a:off x="7719802" y="314269"/>
            <a:ext cx="1212273" cy="31326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ey Title Bar - Logo Bottom Right">
  <p:cSld name="Grey Title Bar - Logo Bottom Right">
    <p:spTree>
      <p:nvGrpSpPr>
        <p:cNvPr id="1" name="Shape 161"/>
        <p:cNvGrpSpPr/>
        <p:nvPr/>
      </p:nvGrpSpPr>
      <p:grpSpPr>
        <a:xfrm>
          <a:off x="0" y="0"/>
          <a:ext cx="0" cy="0"/>
          <a:chOff x="0" y="0"/>
          <a:chExt cx="0" cy="0"/>
        </a:xfrm>
      </p:grpSpPr>
      <p:sp>
        <p:nvSpPr>
          <p:cNvPr id="162" name="Google Shape;162;p21"/>
          <p:cNvSpPr/>
          <p:nvPr/>
        </p:nvSpPr>
        <p:spPr>
          <a:xfrm>
            <a:off x="0" y="628651"/>
            <a:ext cx="9144000" cy="400050"/>
          </a:xfrm>
          <a:prstGeom prst="rect">
            <a:avLst/>
          </a:prstGeom>
          <a:solidFill>
            <a:srgbClr val="7C98A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63" name="Google Shape;163;p21"/>
          <p:cNvSpPr txBox="1">
            <a:spLocks noGrp="1"/>
          </p:cNvSpPr>
          <p:nvPr>
            <p:ph type="ctrTitle"/>
          </p:nvPr>
        </p:nvSpPr>
        <p:spPr>
          <a:xfrm>
            <a:off x="251521" y="205978"/>
            <a:ext cx="7200800" cy="422673"/>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rgbClr val="7C98AE"/>
              </a:buClr>
              <a:buSzPts val="1800"/>
              <a:buFont typeface="Arial"/>
              <a:buNone/>
              <a:defRPr sz="18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4" name="Google Shape;164;p21"/>
          <p:cNvSpPr txBox="1">
            <a:spLocks noGrp="1"/>
          </p:cNvSpPr>
          <p:nvPr>
            <p:ph type="dt" idx="10"/>
          </p:nvPr>
        </p:nvSpPr>
        <p:spPr>
          <a:xfrm>
            <a:off x="539552" y="4894011"/>
            <a:ext cx="684076" cy="162017"/>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5" name="Google Shape;165;p21"/>
          <p:cNvSpPr txBox="1">
            <a:spLocks noGrp="1"/>
          </p:cNvSpPr>
          <p:nvPr>
            <p:ph type="ftr" idx="11"/>
          </p:nvPr>
        </p:nvSpPr>
        <p:spPr>
          <a:xfrm>
            <a:off x="1160671" y="4894011"/>
            <a:ext cx="6165635" cy="162017"/>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6" name="Google Shape;166;p21"/>
          <p:cNvSpPr txBox="1">
            <a:spLocks noGrp="1"/>
          </p:cNvSpPr>
          <p:nvPr>
            <p:ph type="sldNum" idx="12"/>
          </p:nvPr>
        </p:nvSpPr>
        <p:spPr>
          <a:xfrm>
            <a:off x="179513" y="4894011"/>
            <a:ext cx="360040" cy="162017"/>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700">
                <a:solidFill>
                  <a:srgbClr val="888888"/>
                </a:solidFill>
                <a:latin typeface="Arial"/>
                <a:ea typeface="Arial"/>
                <a:cs typeface="Arial"/>
                <a:sym typeface="Arial"/>
              </a:defRPr>
            </a:lvl1pPr>
            <a:lvl2pPr marL="0" lvl="1" indent="0" algn="ctr">
              <a:spcBef>
                <a:spcPts val="0"/>
              </a:spcBef>
              <a:buNone/>
              <a:defRPr sz="700">
                <a:solidFill>
                  <a:srgbClr val="888888"/>
                </a:solidFill>
                <a:latin typeface="Arial"/>
                <a:ea typeface="Arial"/>
                <a:cs typeface="Arial"/>
                <a:sym typeface="Arial"/>
              </a:defRPr>
            </a:lvl2pPr>
            <a:lvl3pPr marL="0" lvl="2" indent="0" algn="ctr">
              <a:spcBef>
                <a:spcPts val="0"/>
              </a:spcBef>
              <a:buNone/>
              <a:defRPr sz="700">
                <a:solidFill>
                  <a:srgbClr val="888888"/>
                </a:solidFill>
                <a:latin typeface="Arial"/>
                <a:ea typeface="Arial"/>
                <a:cs typeface="Arial"/>
                <a:sym typeface="Arial"/>
              </a:defRPr>
            </a:lvl3pPr>
            <a:lvl4pPr marL="0" lvl="3" indent="0" algn="ctr">
              <a:spcBef>
                <a:spcPts val="0"/>
              </a:spcBef>
              <a:buNone/>
              <a:defRPr sz="700">
                <a:solidFill>
                  <a:srgbClr val="888888"/>
                </a:solidFill>
                <a:latin typeface="Arial"/>
                <a:ea typeface="Arial"/>
                <a:cs typeface="Arial"/>
                <a:sym typeface="Arial"/>
              </a:defRPr>
            </a:lvl4pPr>
            <a:lvl5pPr marL="0" lvl="4" indent="0" algn="ctr">
              <a:spcBef>
                <a:spcPts val="0"/>
              </a:spcBef>
              <a:buNone/>
              <a:defRPr sz="700">
                <a:solidFill>
                  <a:srgbClr val="888888"/>
                </a:solidFill>
                <a:latin typeface="Arial"/>
                <a:ea typeface="Arial"/>
                <a:cs typeface="Arial"/>
                <a:sym typeface="Arial"/>
              </a:defRPr>
            </a:lvl5pPr>
            <a:lvl6pPr marL="0" lvl="5" indent="0" algn="ctr">
              <a:spcBef>
                <a:spcPts val="0"/>
              </a:spcBef>
              <a:buNone/>
              <a:defRPr sz="700">
                <a:solidFill>
                  <a:srgbClr val="888888"/>
                </a:solidFill>
                <a:latin typeface="Arial"/>
                <a:ea typeface="Arial"/>
                <a:cs typeface="Arial"/>
                <a:sym typeface="Arial"/>
              </a:defRPr>
            </a:lvl6pPr>
            <a:lvl7pPr marL="0" lvl="6" indent="0" algn="ctr">
              <a:spcBef>
                <a:spcPts val="0"/>
              </a:spcBef>
              <a:buNone/>
              <a:defRPr sz="700">
                <a:solidFill>
                  <a:srgbClr val="888888"/>
                </a:solidFill>
                <a:latin typeface="Arial"/>
                <a:ea typeface="Arial"/>
                <a:cs typeface="Arial"/>
                <a:sym typeface="Arial"/>
              </a:defRPr>
            </a:lvl7pPr>
            <a:lvl8pPr marL="0" lvl="7" indent="0" algn="ctr">
              <a:spcBef>
                <a:spcPts val="0"/>
              </a:spcBef>
              <a:buNone/>
              <a:defRPr sz="700">
                <a:solidFill>
                  <a:srgbClr val="888888"/>
                </a:solidFill>
                <a:latin typeface="Arial"/>
                <a:ea typeface="Arial"/>
                <a:cs typeface="Arial"/>
                <a:sym typeface="Arial"/>
              </a:defRPr>
            </a:lvl8pPr>
            <a:lvl9pPr marL="0" lvl="8" indent="0" algn="ctr">
              <a:spcBef>
                <a:spcPts val="0"/>
              </a:spcBef>
              <a:buNone/>
              <a:defRPr sz="700">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167" name="Google Shape;167;p21"/>
          <p:cNvSpPr txBox="1">
            <a:spLocks noGrp="1"/>
          </p:cNvSpPr>
          <p:nvPr>
            <p:ph type="subTitle" idx="1"/>
          </p:nvPr>
        </p:nvSpPr>
        <p:spPr>
          <a:xfrm>
            <a:off x="251521" y="627534"/>
            <a:ext cx="7200800" cy="400050"/>
          </a:xfrm>
          <a:prstGeom prst="rect">
            <a:avLst/>
          </a:prstGeom>
          <a:noFill/>
          <a:ln>
            <a:noFill/>
          </a:ln>
        </p:spPr>
        <p:txBody>
          <a:bodyPr spcFirstLastPara="1" wrap="square" lIns="68575" tIns="34275" rIns="68575" bIns="34275" anchor="ctr" anchorCtr="0">
            <a:normAutofit/>
          </a:bodyPr>
          <a:lstStyle>
            <a:lvl1pPr lvl="0" algn="l">
              <a:spcBef>
                <a:spcPts val="300"/>
              </a:spcBef>
              <a:spcAft>
                <a:spcPts val="0"/>
              </a:spcAft>
              <a:buClr>
                <a:schemeClr val="lt1"/>
              </a:buClr>
              <a:buSzPts val="1100"/>
              <a:buNone/>
              <a:defRPr sz="1400" b="1">
                <a:solidFill>
                  <a:schemeClr val="lt1"/>
                </a:solidFill>
                <a:latin typeface="Arial"/>
                <a:ea typeface="Arial"/>
                <a:cs typeface="Arial"/>
                <a:sym typeface="Arial"/>
              </a:defRPr>
            </a:lvl1pPr>
            <a:lvl2pPr lvl="1" algn="ctr">
              <a:spcBef>
                <a:spcPts val="500"/>
              </a:spcBef>
              <a:spcAft>
                <a:spcPts val="0"/>
              </a:spcAft>
              <a:buClr>
                <a:srgbClr val="888888"/>
              </a:buClr>
              <a:buSzPts val="800"/>
              <a:buNone/>
              <a:defRPr>
                <a:solidFill>
                  <a:srgbClr val="888888"/>
                </a:solidFill>
              </a:defRPr>
            </a:lvl2pPr>
            <a:lvl3pPr lvl="2" algn="ctr">
              <a:spcBef>
                <a:spcPts val="500"/>
              </a:spcBef>
              <a:spcAft>
                <a:spcPts val="0"/>
              </a:spcAft>
              <a:buClr>
                <a:srgbClr val="888888"/>
              </a:buClr>
              <a:buSzPts val="800"/>
              <a:buNone/>
              <a:defRPr>
                <a:solidFill>
                  <a:srgbClr val="888888"/>
                </a:solidFill>
              </a:defRPr>
            </a:lvl3pPr>
            <a:lvl4pPr lvl="3" algn="ctr">
              <a:spcBef>
                <a:spcPts val="500"/>
              </a:spcBef>
              <a:spcAft>
                <a:spcPts val="0"/>
              </a:spcAft>
              <a:buClr>
                <a:srgbClr val="888888"/>
              </a:buClr>
              <a:buSzPts val="800"/>
              <a:buNone/>
              <a:defRPr>
                <a:solidFill>
                  <a:srgbClr val="888888"/>
                </a:solidFill>
              </a:defRPr>
            </a:lvl4pPr>
            <a:lvl5pPr lvl="4" algn="ctr">
              <a:spcBef>
                <a:spcPts val="500"/>
              </a:spcBef>
              <a:spcAft>
                <a:spcPts val="0"/>
              </a:spcAft>
              <a:buClr>
                <a:srgbClr val="888888"/>
              </a:buClr>
              <a:buSzPts val="800"/>
              <a:buNone/>
              <a:defRPr>
                <a:solidFill>
                  <a:srgbClr val="888888"/>
                </a:solidFill>
              </a:defRPr>
            </a:lvl5pPr>
            <a:lvl6pPr lvl="5" algn="ctr">
              <a:spcBef>
                <a:spcPts val="500"/>
              </a:spcBef>
              <a:spcAft>
                <a:spcPts val="0"/>
              </a:spcAft>
              <a:buClr>
                <a:srgbClr val="888888"/>
              </a:buClr>
              <a:buSzPts val="800"/>
              <a:buNone/>
              <a:defRPr>
                <a:solidFill>
                  <a:srgbClr val="888888"/>
                </a:solidFill>
              </a:defRPr>
            </a:lvl6pPr>
            <a:lvl7pPr lvl="6" algn="ctr">
              <a:spcBef>
                <a:spcPts val="500"/>
              </a:spcBef>
              <a:spcAft>
                <a:spcPts val="0"/>
              </a:spcAft>
              <a:buClr>
                <a:srgbClr val="888888"/>
              </a:buClr>
              <a:buSzPts val="800"/>
              <a:buNone/>
              <a:defRPr>
                <a:solidFill>
                  <a:srgbClr val="888888"/>
                </a:solidFill>
              </a:defRPr>
            </a:lvl7pPr>
            <a:lvl8pPr lvl="7" algn="ctr">
              <a:spcBef>
                <a:spcPts val="500"/>
              </a:spcBef>
              <a:spcAft>
                <a:spcPts val="0"/>
              </a:spcAft>
              <a:buClr>
                <a:srgbClr val="888888"/>
              </a:buClr>
              <a:buSzPts val="800"/>
              <a:buNone/>
              <a:defRPr>
                <a:solidFill>
                  <a:srgbClr val="888888"/>
                </a:solidFill>
              </a:defRPr>
            </a:lvl8pPr>
            <a:lvl9pPr lvl="8" algn="ctr">
              <a:spcBef>
                <a:spcPts val="500"/>
              </a:spcBef>
              <a:spcAft>
                <a:spcPts val="500"/>
              </a:spcAft>
              <a:buClr>
                <a:srgbClr val="888888"/>
              </a:buClr>
              <a:buSzPts val="800"/>
              <a:buNone/>
              <a:defRPr>
                <a:solidFill>
                  <a:srgbClr val="888888"/>
                </a:solidFill>
              </a:defRPr>
            </a:lvl9pPr>
          </a:lstStyle>
          <a:p>
            <a:endParaRPr/>
          </a:p>
        </p:txBody>
      </p:sp>
      <p:sp>
        <p:nvSpPr>
          <p:cNvPr id="168" name="Google Shape;168;p21"/>
          <p:cNvSpPr txBox="1">
            <a:spLocks noGrp="1"/>
          </p:cNvSpPr>
          <p:nvPr>
            <p:ph type="body" idx="2"/>
          </p:nvPr>
        </p:nvSpPr>
        <p:spPr>
          <a:xfrm>
            <a:off x="251520" y="1113588"/>
            <a:ext cx="8637640" cy="3564396"/>
          </a:xfrm>
          <a:prstGeom prst="rect">
            <a:avLst/>
          </a:prstGeom>
          <a:noFill/>
          <a:ln>
            <a:noFill/>
          </a:ln>
        </p:spPr>
        <p:txBody>
          <a:bodyPr spcFirstLastPara="1" wrap="square" lIns="68575" tIns="34275" rIns="68575" bIns="34275" anchor="t" anchorCtr="0">
            <a:noAutofit/>
          </a:bodyPr>
          <a:lstStyle>
            <a:lvl1pPr marL="457200" lvl="0" indent="-285750" algn="l">
              <a:spcBef>
                <a:spcPts val="200"/>
              </a:spcBef>
              <a:spcAft>
                <a:spcPts val="0"/>
              </a:spcAft>
              <a:buClr>
                <a:srgbClr val="262626"/>
              </a:buClr>
              <a:buSzPts val="900"/>
              <a:buChar char="•"/>
              <a:defRPr>
                <a:latin typeface="Arial"/>
                <a:ea typeface="Arial"/>
                <a:cs typeface="Arial"/>
                <a:sym typeface="Arial"/>
              </a:defRPr>
            </a:lvl1pPr>
            <a:lvl2pPr marL="914400" lvl="1" indent="-298450" algn="l">
              <a:spcBef>
                <a:spcPts val="500"/>
              </a:spcBef>
              <a:spcAft>
                <a:spcPts val="0"/>
              </a:spcAft>
              <a:buClr>
                <a:srgbClr val="262626"/>
              </a:buClr>
              <a:buSzPts val="1100"/>
              <a:buChar char="•"/>
              <a:defRPr/>
            </a:lvl2pPr>
            <a:lvl3pPr marL="1371600" lvl="2" indent="-298450" algn="l">
              <a:spcBef>
                <a:spcPts val="500"/>
              </a:spcBef>
              <a:spcAft>
                <a:spcPts val="0"/>
              </a:spcAft>
              <a:buClr>
                <a:srgbClr val="262626"/>
              </a:buClr>
              <a:buSzPts val="1100"/>
              <a:buChar char="•"/>
              <a:defRPr/>
            </a:lvl3pPr>
            <a:lvl4pPr marL="1828800" lvl="3" indent="-298450" algn="l">
              <a:spcBef>
                <a:spcPts val="500"/>
              </a:spcBef>
              <a:spcAft>
                <a:spcPts val="0"/>
              </a:spcAft>
              <a:buClr>
                <a:srgbClr val="262626"/>
              </a:buClr>
              <a:buSzPts val="1100"/>
              <a:buChar char="•"/>
              <a:defRPr/>
            </a:lvl4pPr>
            <a:lvl5pPr marL="2286000" lvl="4" indent="-298450" algn="l">
              <a:spcBef>
                <a:spcPts val="500"/>
              </a:spcBef>
              <a:spcAft>
                <a:spcPts val="0"/>
              </a:spcAft>
              <a:buClr>
                <a:srgbClr val="262626"/>
              </a:buClr>
              <a:buSzPts val="1100"/>
              <a:buChar char="•"/>
              <a:defRPr/>
            </a:lvl5pPr>
            <a:lvl6pPr marL="2743200" lvl="5" indent="-298450" algn="l">
              <a:spcBef>
                <a:spcPts val="500"/>
              </a:spcBef>
              <a:spcAft>
                <a:spcPts val="0"/>
              </a:spcAft>
              <a:buClr>
                <a:schemeClr val="dk1"/>
              </a:buClr>
              <a:buSzPts val="1100"/>
              <a:buChar char="•"/>
              <a:defRPr/>
            </a:lvl6pPr>
            <a:lvl7pPr marL="3200400" lvl="6" indent="-298450" algn="l">
              <a:spcBef>
                <a:spcPts val="500"/>
              </a:spcBef>
              <a:spcAft>
                <a:spcPts val="0"/>
              </a:spcAft>
              <a:buClr>
                <a:schemeClr val="dk1"/>
              </a:buClr>
              <a:buSzPts val="1100"/>
              <a:buChar char="•"/>
              <a:defRPr/>
            </a:lvl7pPr>
            <a:lvl8pPr marL="3657600" lvl="7" indent="-298450" algn="l">
              <a:spcBef>
                <a:spcPts val="500"/>
              </a:spcBef>
              <a:spcAft>
                <a:spcPts val="0"/>
              </a:spcAft>
              <a:buClr>
                <a:schemeClr val="dk1"/>
              </a:buClr>
              <a:buSzPts val="1100"/>
              <a:buChar char="•"/>
              <a:defRPr/>
            </a:lvl8pPr>
            <a:lvl9pPr marL="4114800" lvl="8" indent="-298450" algn="l">
              <a:spcBef>
                <a:spcPts val="500"/>
              </a:spcBef>
              <a:spcAft>
                <a:spcPts val="500"/>
              </a:spcAft>
              <a:buClr>
                <a:schemeClr val="dk1"/>
              </a:buClr>
              <a:buSzPts val="1100"/>
              <a:buChar char="•"/>
              <a:defRPr/>
            </a:lvl9pPr>
          </a:lstStyle>
          <a:p>
            <a:endParaRPr/>
          </a:p>
        </p:txBody>
      </p:sp>
      <p:pic>
        <p:nvPicPr>
          <p:cNvPr id="169" name="Google Shape;169;p21"/>
          <p:cNvPicPr preferRelativeResize="0"/>
          <p:nvPr/>
        </p:nvPicPr>
        <p:blipFill rotWithShape="1">
          <a:blip r:embed="rId2">
            <a:alphaModFix/>
          </a:blip>
          <a:srcRect/>
          <a:stretch/>
        </p:blipFill>
        <p:spPr>
          <a:xfrm>
            <a:off x="7719802" y="4818387"/>
            <a:ext cx="1212273" cy="31326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Grey Top Bar - Logo Bottom Right">
  <p:cSld name="Grey Top Bar - Logo Bottom Right">
    <p:spTree>
      <p:nvGrpSpPr>
        <p:cNvPr id="1" name="Shape 170"/>
        <p:cNvGrpSpPr/>
        <p:nvPr/>
      </p:nvGrpSpPr>
      <p:grpSpPr>
        <a:xfrm>
          <a:off x="0" y="0"/>
          <a:ext cx="0" cy="0"/>
          <a:chOff x="0" y="0"/>
          <a:chExt cx="0" cy="0"/>
        </a:xfrm>
      </p:grpSpPr>
      <p:sp>
        <p:nvSpPr>
          <p:cNvPr id="171" name="Google Shape;171;p22"/>
          <p:cNvSpPr/>
          <p:nvPr/>
        </p:nvSpPr>
        <p:spPr>
          <a:xfrm>
            <a:off x="0" y="0"/>
            <a:ext cx="9144000" cy="379512"/>
          </a:xfrm>
          <a:prstGeom prst="rect">
            <a:avLst/>
          </a:prstGeom>
          <a:solidFill>
            <a:srgbClr val="7C98A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72" name="Google Shape;172;p22"/>
          <p:cNvSpPr txBox="1">
            <a:spLocks noGrp="1"/>
          </p:cNvSpPr>
          <p:nvPr>
            <p:ph type="dt" idx="10"/>
          </p:nvPr>
        </p:nvSpPr>
        <p:spPr>
          <a:xfrm>
            <a:off x="539552" y="4894011"/>
            <a:ext cx="684076" cy="162017"/>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3" name="Google Shape;173;p22"/>
          <p:cNvSpPr txBox="1">
            <a:spLocks noGrp="1"/>
          </p:cNvSpPr>
          <p:nvPr>
            <p:ph type="ftr" idx="11"/>
          </p:nvPr>
        </p:nvSpPr>
        <p:spPr>
          <a:xfrm>
            <a:off x="1160671" y="4894011"/>
            <a:ext cx="6165635" cy="162017"/>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4" name="Google Shape;174;p22"/>
          <p:cNvSpPr txBox="1">
            <a:spLocks noGrp="1"/>
          </p:cNvSpPr>
          <p:nvPr>
            <p:ph type="sldNum" idx="12"/>
          </p:nvPr>
        </p:nvSpPr>
        <p:spPr>
          <a:xfrm>
            <a:off x="179513" y="4894011"/>
            <a:ext cx="360040" cy="162017"/>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700">
                <a:solidFill>
                  <a:srgbClr val="888888"/>
                </a:solidFill>
                <a:latin typeface="Arial"/>
                <a:ea typeface="Arial"/>
                <a:cs typeface="Arial"/>
                <a:sym typeface="Arial"/>
              </a:defRPr>
            </a:lvl1pPr>
            <a:lvl2pPr marL="0" lvl="1" indent="0" algn="ctr">
              <a:spcBef>
                <a:spcPts val="0"/>
              </a:spcBef>
              <a:buNone/>
              <a:defRPr sz="700">
                <a:solidFill>
                  <a:srgbClr val="888888"/>
                </a:solidFill>
                <a:latin typeface="Arial"/>
                <a:ea typeface="Arial"/>
                <a:cs typeface="Arial"/>
                <a:sym typeface="Arial"/>
              </a:defRPr>
            </a:lvl2pPr>
            <a:lvl3pPr marL="0" lvl="2" indent="0" algn="ctr">
              <a:spcBef>
                <a:spcPts val="0"/>
              </a:spcBef>
              <a:buNone/>
              <a:defRPr sz="700">
                <a:solidFill>
                  <a:srgbClr val="888888"/>
                </a:solidFill>
                <a:latin typeface="Arial"/>
                <a:ea typeface="Arial"/>
                <a:cs typeface="Arial"/>
                <a:sym typeface="Arial"/>
              </a:defRPr>
            </a:lvl3pPr>
            <a:lvl4pPr marL="0" lvl="3" indent="0" algn="ctr">
              <a:spcBef>
                <a:spcPts val="0"/>
              </a:spcBef>
              <a:buNone/>
              <a:defRPr sz="700">
                <a:solidFill>
                  <a:srgbClr val="888888"/>
                </a:solidFill>
                <a:latin typeface="Arial"/>
                <a:ea typeface="Arial"/>
                <a:cs typeface="Arial"/>
                <a:sym typeface="Arial"/>
              </a:defRPr>
            </a:lvl4pPr>
            <a:lvl5pPr marL="0" lvl="4" indent="0" algn="ctr">
              <a:spcBef>
                <a:spcPts val="0"/>
              </a:spcBef>
              <a:buNone/>
              <a:defRPr sz="700">
                <a:solidFill>
                  <a:srgbClr val="888888"/>
                </a:solidFill>
                <a:latin typeface="Arial"/>
                <a:ea typeface="Arial"/>
                <a:cs typeface="Arial"/>
                <a:sym typeface="Arial"/>
              </a:defRPr>
            </a:lvl5pPr>
            <a:lvl6pPr marL="0" lvl="5" indent="0" algn="ctr">
              <a:spcBef>
                <a:spcPts val="0"/>
              </a:spcBef>
              <a:buNone/>
              <a:defRPr sz="700">
                <a:solidFill>
                  <a:srgbClr val="888888"/>
                </a:solidFill>
                <a:latin typeface="Arial"/>
                <a:ea typeface="Arial"/>
                <a:cs typeface="Arial"/>
                <a:sym typeface="Arial"/>
              </a:defRPr>
            </a:lvl6pPr>
            <a:lvl7pPr marL="0" lvl="6" indent="0" algn="ctr">
              <a:spcBef>
                <a:spcPts val="0"/>
              </a:spcBef>
              <a:buNone/>
              <a:defRPr sz="700">
                <a:solidFill>
                  <a:srgbClr val="888888"/>
                </a:solidFill>
                <a:latin typeface="Arial"/>
                <a:ea typeface="Arial"/>
                <a:cs typeface="Arial"/>
                <a:sym typeface="Arial"/>
              </a:defRPr>
            </a:lvl7pPr>
            <a:lvl8pPr marL="0" lvl="7" indent="0" algn="ctr">
              <a:spcBef>
                <a:spcPts val="0"/>
              </a:spcBef>
              <a:buNone/>
              <a:defRPr sz="700">
                <a:solidFill>
                  <a:srgbClr val="888888"/>
                </a:solidFill>
                <a:latin typeface="Arial"/>
                <a:ea typeface="Arial"/>
                <a:cs typeface="Arial"/>
                <a:sym typeface="Arial"/>
              </a:defRPr>
            </a:lvl8pPr>
            <a:lvl9pPr marL="0" lvl="8" indent="0" algn="ctr">
              <a:spcBef>
                <a:spcPts val="0"/>
              </a:spcBef>
              <a:buNone/>
              <a:defRPr sz="700">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175" name="Google Shape;175;p22"/>
          <p:cNvSpPr txBox="1">
            <a:spLocks noGrp="1"/>
          </p:cNvSpPr>
          <p:nvPr>
            <p:ph type="subTitle" idx="1"/>
          </p:nvPr>
        </p:nvSpPr>
        <p:spPr>
          <a:xfrm>
            <a:off x="251521" y="-20538"/>
            <a:ext cx="7200800" cy="379512"/>
          </a:xfrm>
          <a:prstGeom prst="rect">
            <a:avLst/>
          </a:prstGeom>
          <a:noFill/>
          <a:ln>
            <a:noFill/>
          </a:ln>
        </p:spPr>
        <p:txBody>
          <a:bodyPr spcFirstLastPara="1" wrap="square" lIns="68575" tIns="34275" rIns="68575" bIns="34275" anchor="ctr" anchorCtr="0">
            <a:normAutofit/>
          </a:bodyPr>
          <a:lstStyle>
            <a:lvl1pPr lvl="0" algn="l">
              <a:spcBef>
                <a:spcPts val="300"/>
              </a:spcBef>
              <a:spcAft>
                <a:spcPts val="0"/>
              </a:spcAft>
              <a:buClr>
                <a:schemeClr val="lt1"/>
              </a:buClr>
              <a:buSzPts val="1100"/>
              <a:buNone/>
              <a:defRPr sz="1400" b="1">
                <a:solidFill>
                  <a:schemeClr val="lt1"/>
                </a:solidFill>
                <a:latin typeface="Arial"/>
                <a:ea typeface="Arial"/>
                <a:cs typeface="Arial"/>
                <a:sym typeface="Arial"/>
              </a:defRPr>
            </a:lvl1pPr>
            <a:lvl2pPr lvl="1" algn="ctr">
              <a:spcBef>
                <a:spcPts val="500"/>
              </a:spcBef>
              <a:spcAft>
                <a:spcPts val="0"/>
              </a:spcAft>
              <a:buClr>
                <a:srgbClr val="888888"/>
              </a:buClr>
              <a:buSzPts val="800"/>
              <a:buNone/>
              <a:defRPr>
                <a:solidFill>
                  <a:srgbClr val="888888"/>
                </a:solidFill>
              </a:defRPr>
            </a:lvl2pPr>
            <a:lvl3pPr lvl="2" algn="ctr">
              <a:spcBef>
                <a:spcPts val="500"/>
              </a:spcBef>
              <a:spcAft>
                <a:spcPts val="0"/>
              </a:spcAft>
              <a:buClr>
                <a:srgbClr val="888888"/>
              </a:buClr>
              <a:buSzPts val="800"/>
              <a:buNone/>
              <a:defRPr>
                <a:solidFill>
                  <a:srgbClr val="888888"/>
                </a:solidFill>
              </a:defRPr>
            </a:lvl3pPr>
            <a:lvl4pPr lvl="3" algn="ctr">
              <a:spcBef>
                <a:spcPts val="500"/>
              </a:spcBef>
              <a:spcAft>
                <a:spcPts val="0"/>
              </a:spcAft>
              <a:buClr>
                <a:srgbClr val="888888"/>
              </a:buClr>
              <a:buSzPts val="800"/>
              <a:buNone/>
              <a:defRPr>
                <a:solidFill>
                  <a:srgbClr val="888888"/>
                </a:solidFill>
              </a:defRPr>
            </a:lvl4pPr>
            <a:lvl5pPr lvl="4" algn="ctr">
              <a:spcBef>
                <a:spcPts val="500"/>
              </a:spcBef>
              <a:spcAft>
                <a:spcPts val="0"/>
              </a:spcAft>
              <a:buClr>
                <a:srgbClr val="888888"/>
              </a:buClr>
              <a:buSzPts val="800"/>
              <a:buNone/>
              <a:defRPr>
                <a:solidFill>
                  <a:srgbClr val="888888"/>
                </a:solidFill>
              </a:defRPr>
            </a:lvl5pPr>
            <a:lvl6pPr lvl="5" algn="ctr">
              <a:spcBef>
                <a:spcPts val="500"/>
              </a:spcBef>
              <a:spcAft>
                <a:spcPts val="0"/>
              </a:spcAft>
              <a:buClr>
                <a:srgbClr val="888888"/>
              </a:buClr>
              <a:buSzPts val="800"/>
              <a:buNone/>
              <a:defRPr>
                <a:solidFill>
                  <a:srgbClr val="888888"/>
                </a:solidFill>
              </a:defRPr>
            </a:lvl6pPr>
            <a:lvl7pPr lvl="6" algn="ctr">
              <a:spcBef>
                <a:spcPts val="500"/>
              </a:spcBef>
              <a:spcAft>
                <a:spcPts val="0"/>
              </a:spcAft>
              <a:buClr>
                <a:srgbClr val="888888"/>
              </a:buClr>
              <a:buSzPts val="800"/>
              <a:buNone/>
              <a:defRPr>
                <a:solidFill>
                  <a:srgbClr val="888888"/>
                </a:solidFill>
              </a:defRPr>
            </a:lvl7pPr>
            <a:lvl8pPr lvl="7" algn="ctr">
              <a:spcBef>
                <a:spcPts val="500"/>
              </a:spcBef>
              <a:spcAft>
                <a:spcPts val="0"/>
              </a:spcAft>
              <a:buClr>
                <a:srgbClr val="888888"/>
              </a:buClr>
              <a:buSzPts val="800"/>
              <a:buNone/>
              <a:defRPr>
                <a:solidFill>
                  <a:srgbClr val="888888"/>
                </a:solidFill>
              </a:defRPr>
            </a:lvl8pPr>
            <a:lvl9pPr lvl="8" algn="ctr">
              <a:spcBef>
                <a:spcPts val="500"/>
              </a:spcBef>
              <a:spcAft>
                <a:spcPts val="500"/>
              </a:spcAft>
              <a:buClr>
                <a:srgbClr val="888888"/>
              </a:buClr>
              <a:buSzPts val="800"/>
              <a:buNone/>
              <a:defRPr>
                <a:solidFill>
                  <a:srgbClr val="888888"/>
                </a:solidFill>
              </a:defRPr>
            </a:lvl9pPr>
          </a:lstStyle>
          <a:p>
            <a:endParaRPr/>
          </a:p>
        </p:txBody>
      </p:sp>
      <p:sp>
        <p:nvSpPr>
          <p:cNvPr id="176" name="Google Shape;176;p22"/>
          <p:cNvSpPr txBox="1">
            <a:spLocks noGrp="1"/>
          </p:cNvSpPr>
          <p:nvPr>
            <p:ph type="body" idx="2"/>
          </p:nvPr>
        </p:nvSpPr>
        <p:spPr>
          <a:xfrm>
            <a:off x="251521" y="465516"/>
            <a:ext cx="8712968" cy="4428492"/>
          </a:xfrm>
          <a:prstGeom prst="rect">
            <a:avLst/>
          </a:prstGeom>
          <a:noFill/>
          <a:ln>
            <a:noFill/>
          </a:ln>
        </p:spPr>
        <p:txBody>
          <a:bodyPr spcFirstLastPara="1" wrap="square" lIns="68575" tIns="34275" rIns="68575" bIns="34275" anchor="t" anchorCtr="0">
            <a:noAutofit/>
          </a:bodyPr>
          <a:lstStyle>
            <a:lvl1pPr marL="457200" lvl="0" indent="-285750" algn="l">
              <a:spcBef>
                <a:spcPts val="200"/>
              </a:spcBef>
              <a:spcAft>
                <a:spcPts val="0"/>
              </a:spcAft>
              <a:buClr>
                <a:srgbClr val="262626"/>
              </a:buClr>
              <a:buSzPts val="900"/>
              <a:buChar char="•"/>
              <a:defRPr>
                <a:latin typeface="Arial"/>
                <a:ea typeface="Arial"/>
                <a:cs typeface="Arial"/>
                <a:sym typeface="Arial"/>
              </a:defRPr>
            </a:lvl1pPr>
            <a:lvl2pPr marL="914400" lvl="1" indent="-298450" algn="l">
              <a:spcBef>
                <a:spcPts val="500"/>
              </a:spcBef>
              <a:spcAft>
                <a:spcPts val="0"/>
              </a:spcAft>
              <a:buClr>
                <a:srgbClr val="262626"/>
              </a:buClr>
              <a:buSzPts val="1100"/>
              <a:buChar char="•"/>
              <a:defRPr/>
            </a:lvl2pPr>
            <a:lvl3pPr marL="1371600" lvl="2" indent="-298450" algn="l">
              <a:spcBef>
                <a:spcPts val="500"/>
              </a:spcBef>
              <a:spcAft>
                <a:spcPts val="0"/>
              </a:spcAft>
              <a:buClr>
                <a:srgbClr val="262626"/>
              </a:buClr>
              <a:buSzPts val="1100"/>
              <a:buChar char="•"/>
              <a:defRPr/>
            </a:lvl3pPr>
            <a:lvl4pPr marL="1828800" lvl="3" indent="-298450" algn="l">
              <a:spcBef>
                <a:spcPts val="500"/>
              </a:spcBef>
              <a:spcAft>
                <a:spcPts val="0"/>
              </a:spcAft>
              <a:buClr>
                <a:srgbClr val="262626"/>
              </a:buClr>
              <a:buSzPts val="1100"/>
              <a:buChar char="•"/>
              <a:defRPr/>
            </a:lvl4pPr>
            <a:lvl5pPr marL="2286000" lvl="4" indent="-298450" algn="l">
              <a:spcBef>
                <a:spcPts val="500"/>
              </a:spcBef>
              <a:spcAft>
                <a:spcPts val="0"/>
              </a:spcAft>
              <a:buClr>
                <a:srgbClr val="262626"/>
              </a:buClr>
              <a:buSzPts val="1100"/>
              <a:buChar char="•"/>
              <a:defRPr/>
            </a:lvl5pPr>
            <a:lvl6pPr marL="2743200" lvl="5" indent="-298450" algn="l">
              <a:spcBef>
                <a:spcPts val="500"/>
              </a:spcBef>
              <a:spcAft>
                <a:spcPts val="0"/>
              </a:spcAft>
              <a:buClr>
                <a:schemeClr val="dk1"/>
              </a:buClr>
              <a:buSzPts val="1100"/>
              <a:buChar char="•"/>
              <a:defRPr/>
            </a:lvl6pPr>
            <a:lvl7pPr marL="3200400" lvl="6" indent="-298450" algn="l">
              <a:spcBef>
                <a:spcPts val="500"/>
              </a:spcBef>
              <a:spcAft>
                <a:spcPts val="0"/>
              </a:spcAft>
              <a:buClr>
                <a:schemeClr val="dk1"/>
              </a:buClr>
              <a:buSzPts val="1100"/>
              <a:buChar char="•"/>
              <a:defRPr/>
            </a:lvl7pPr>
            <a:lvl8pPr marL="3657600" lvl="7" indent="-298450" algn="l">
              <a:spcBef>
                <a:spcPts val="500"/>
              </a:spcBef>
              <a:spcAft>
                <a:spcPts val="0"/>
              </a:spcAft>
              <a:buClr>
                <a:schemeClr val="dk1"/>
              </a:buClr>
              <a:buSzPts val="1100"/>
              <a:buChar char="•"/>
              <a:defRPr/>
            </a:lvl8pPr>
            <a:lvl9pPr marL="4114800" lvl="8" indent="-298450" algn="l">
              <a:spcBef>
                <a:spcPts val="500"/>
              </a:spcBef>
              <a:spcAft>
                <a:spcPts val="500"/>
              </a:spcAft>
              <a:buClr>
                <a:schemeClr val="dk1"/>
              </a:buClr>
              <a:buSzPts val="1100"/>
              <a:buChar char="•"/>
              <a:defRPr/>
            </a:lvl9pPr>
          </a:lstStyle>
          <a:p>
            <a:endParaRPr/>
          </a:p>
        </p:txBody>
      </p:sp>
      <p:sp>
        <p:nvSpPr>
          <p:cNvPr id="177" name="Google Shape;177;p22"/>
          <p:cNvSpPr txBox="1">
            <a:spLocks noGrp="1"/>
          </p:cNvSpPr>
          <p:nvPr>
            <p:ph type="title"/>
          </p:nvPr>
        </p:nvSpPr>
        <p:spPr>
          <a:xfrm>
            <a:off x="251520" y="4471115"/>
            <a:ext cx="7200800" cy="422672"/>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rgbClr val="7C98AE"/>
              </a:buClr>
              <a:buSzPts val="900"/>
              <a:buFont typeface="Arial"/>
              <a:buNone/>
              <a:defRPr sz="9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pic>
        <p:nvPicPr>
          <p:cNvPr id="178" name="Google Shape;178;p22"/>
          <p:cNvPicPr preferRelativeResize="0"/>
          <p:nvPr/>
        </p:nvPicPr>
        <p:blipFill rotWithShape="1">
          <a:blip r:embed="rId2">
            <a:alphaModFix/>
          </a:blip>
          <a:srcRect/>
          <a:stretch/>
        </p:blipFill>
        <p:spPr>
          <a:xfrm>
            <a:off x="7719802" y="4818387"/>
            <a:ext cx="1212273" cy="31326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Grey Title with HWIC">
  <p:cSld name="Grey Title with HWIC">
    <p:spTree>
      <p:nvGrpSpPr>
        <p:cNvPr id="1" name="Shape 20"/>
        <p:cNvGrpSpPr/>
        <p:nvPr/>
      </p:nvGrpSpPr>
      <p:grpSpPr>
        <a:xfrm>
          <a:off x="0" y="0"/>
          <a:ext cx="0" cy="0"/>
          <a:chOff x="0" y="0"/>
          <a:chExt cx="0" cy="0"/>
        </a:xfrm>
      </p:grpSpPr>
      <p:pic>
        <p:nvPicPr>
          <p:cNvPr id="21" name="Google Shape;21;p3"/>
          <p:cNvPicPr preferRelativeResize="0"/>
          <p:nvPr/>
        </p:nvPicPr>
        <p:blipFill rotWithShape="1">
          <a:blip r:embed="rId2">
            <a:alphaModFix/>
          </a:blip>
          <a:srcRect/>
          <a:stretch/>
        </p:blipFill>
        <p:spPr>
          <a:xfrm>
            <a:off x="359533" y="657351"/>
            <a:ext cx="2052226" cy="530320"/>
          </a:xfrm>
          <a:prstGeom prst="rect">
            <a:avLst/>
          </a:prstGeom>
          <a:noFill/>
          <a:ln>
            <a:noFill/>
          </a:ln>
        </p:spPr>
      </p:pic>
      <p:sp>
        <p:nvSpPr>
          <p:cNvPr id="22" name="Google Shape;22;p3"/>
          <p:cNvSpPr/>
          <p:nvPr/>
        </p:nvSpPr>
        <p:spPr>
          <a:xfrm>
            <a:off x="0" y="1761660"/>
            <a:ext cx="9144000" cy="3381900"/>
          </a:xfrm>
          <a:prstGeom prst="rect">
            <a:avLst/>
          </a:prstGeom>
          <a:solidFill>
            <a:srgbClr val="7C98A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23" name="Google Shape;23;p3"/>
          <p:cNvSpPr txBox="1">
            <a:spLocks noGrp="1"/>
          </p:cNvSpPr>
          <p:nvPr>
            <p:ph type="title"/>
          </p:nvPr>
        </p:nvSpPr>
        <p:spPr>
          <a:xfrm>
            <a:off x="413538" y="1761662"/>
            <a:ext cx="7772400" cy="10215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Clr>
                <a:schemeClr val="lt1"/>
              </a:buClr>
              <a:buSzPts val="3600"/>
              <a:buFont typeface="Arial"/>
              <a:buNone/>
              <a:defRPr sz="3600" b="0" cap="none">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4" name="Google Shape;24;p3"/>
          <p:cNvSpPr txBox="1">
            <a:spLocks noGrp="1"/>
          </p:cNvSpPr>
          <p:nvPr>
            <p:ph type="body" idx="1"/>
          </p:nvPr>
        </p:nvSpPr>
        <p:spPr>
          <a:xfrm>
            <a:off x="413538" y="2787774"/>
            <a:ext cx="7776900" cy="756000"/>
          </a:xfrm>
          <a:prstGeom prst="rect">
            <a:avLst/>
          </a:prstGeom>
          <a:noFill/>
          <a:ln>
            <a:noFill/>
          </a:ln>
        </p:spPr>
        <p:txBody>
          <a:bodyPr spcFirstLastPara="1" wrap="square" lIns="68575" tIns="34275" rIns="68575" bIns="34275" anchor="t" anchorCtr="0">
            <a:normAutofit/>
          </a:bodyPr>
          <a:lstStyle>
            <a:lvl1pPr marL="457200" lvl="0" indent="-228600" algn="l">
              <a:spcBef>
                <a:spcPts val="400"/>
              </a:spcBef>
              <a:spcAft>
                <a:spcPts val="0"/>
              </a:spcAft>
              <a:buClr>
                <a:schemeClr val="lt1"/>
              </a:buClr>
              <a:buSzPts val="1400"/>
              <a:buNone/>
              <a:defRPr sz="1800" b="0">
                <a:solidFill>
                  <a:schemeClr val="lt1"/>
                </a:solidFill>
                <a:latin typeface="Arial"/>
                <a:ea typeface="Arial"/>
                <a:cs typeface="Arial"/>
                <a:sym typeface="Arial"/>
              </a:defRPr>
            </a:lvl1pPr>
            <a:lvl2pPr marL="914400" lvl="1" indent="-228600" algn="l">
              <a:spcBef>
                <a:spcPts val="500"/>
              </a:spcBef>
              <a:spcAft>
                <a:spcPts val="0"/>
              </a:spcAft>
              <a:buClr>
                <a:srgbClr val="888888"/>
              </a:buClr>
              <a:buSzPts val="1100"/>
              <a:buNone/>
              <a:defRPr sz="1400">
                <a:solidFill>
                  <a:srgbClr val="888888"/>
                </a:solidFill>
              </a:defRPr>
            </a:lvl2pPr>
            <a:lvl3pPr marL="1371600" lvl="2" indent="-228600" algn="l">
              <a:spcBef>
                <a:spcPts val="500"/>
              </a:spcBef>
              <a:spcAft>
                <a:spcPts val="0"/>
              </a:spcAft>
              <a:buClr>
                <a:srgbClr val="888888"/>
              </a:buClr>
              <a:buSzPts val="1000"/>
              <a:buNone/>
              <a:defRPr sz="1200">
                <a:solidFill>
                  <a:srgbClr val="888888"/>
                </a:solidFill>
              </a:defRPr>
            </a:lvl3pPr>
            <a:lvl4pPr marL="1828800" lvl="3" indent="-228600" algn="l">
              <a:spcBef>
                <a:spcPts val="500"/>
              </a:spcBef>
              <a:spcAft>
                <a:spcPts val="0"/>
              </a:spcAft>
              <a:buClr>
                <a:srgbClr val="888888"/>
              </a:buClr>
              <a:buSzPts val="800"/>
              <a:buNone/>
              <a:defRPr sz="1100">
                <a:solidFill>
                  <a:srgbClr val="888888"/>
                </a:solidFill>
              </a:defRPr>
            </a:lvl4pPr>
            <a:lvl5pPr marL="2286000" lvl="4" indent="-228600" algn="l">
              <a:spcBef>
                <a:spcPts val="500"/>
              </a:spcBef>
              <a:spcAft>
                <a:spcPts val="0"/>
              </a:spcAft>
              <a:buClr>
                <a:srgbClr val="888888"/>
              </a:buClr>
              <a:buSzPts val="800"/>
              <a:buNone/>
              <a:defRPr sz="1100">
                <a:solidFill>
                  <a:srgbClr val="888888"/>
                </a:solidFill>
              </a:defRPr>
            </a:lvl5pPr>
            <a:lvl6pPr marL="2743200" lvl="5" indent="-228600" algn="l">
              <a:spcBef>
                <a:spcPts val="500"/>
              </a:spcBef>
              <a:spcAft>
                <a:spcPts val="0"/>
              </a:spcAft>
              <a:buClr>
                <a:srgbClr val="888888"/>
              </a:buClr>
              <a:buSzPts val="800"/>
              <a:buNone/>
              <a:defRPr sz="1100">
                <a:solidFill>
                  <a:srgbClr val="888888"/>
                </a:solidFill>
              </a:defRPr>
            </a:lvl6pPr>
            <a:lvl7pPr marL="3200400" lvl="6" indent="-228600" algn="l">
              <a:spcBef>
                <a:spcPts val="500"/>
              </a:spcBef>
              <a:spcAft>
                <a:spcPts val="0"/>
              </a:spcAft>
              <a:buClr>
                <a:srgbClr val="888888"/>
              </a:buClr>
              <a:buSzPts val="800"/>
              <a:buNone/>
              <a:defRPr sz="1100">
                <a:solidFill>
                  <a:srgbClr val="888888"/>
                </a:solidFill>
              </a:defRPr>
            </a:lvl7pPr>
            <a:lvl8pPr marL="3657600" lvl="7" indent="-228600" algn="l">
              <a:spcBef>
                <a:spcPts val="500"/>
              </a:spcBef>
              <a:spcAft>
                <a:spcPts val="0"/>
              </a:spcAft>
              <a:buClr>
                <a:srgbClr val="888888"/>
              </a:buClr>
              <a:buSzPts val="800"/>
              <a:buNone/>
              <a:defRPr sz="1100">
                <a:solidFill>
                  <a:srgbClr val="888888"/>
                </a:solidFill>
              </a:defRPr>
            </a:lvl8pPr>
            <a:lvl9pPr marL="4114800" lvl="8" indent="-228600" algn="l">
              <a:spcBef>
                <a:spcPts val="500"/>
              </a:spcBef>
              <a:spcAft>
                <a:spcPts val="500"/>
              </a:spcAft>
              <a:buClr>
                <a:srgbClr val="888888"/>
              </a:buClr>
              <a:buSzPts val="800"/>
              <a:buNone/>
              <a:defRPr sz="1100">
                <a:solidFill>
                  <a:srgbClr val="888888"/>
                </a:solidFill>
              </a:defRPr>
            </a:lvl9pPr>
          </a:lstStyle>
          <a:p>
            <a:endParaRPr/>
          </a:p>
        </p:txBody>
      </p:sp>
      <p:sp>
        <p:nvSpPr>
          <p:cNvPr id="25" name="Google Shape;25;p3"/>
          <p:cNvSpPr txBox="1">
            <a:spLocks noGrp="1"/>
          </p:cNvSpPr>
          <p:nvPr>
            <p:ph type="dt" idx="10"/>
          </p:nvPr>
        </p:nvSpPr>
        <p:spPr>
          <a:xfrm>
            <a:off x="539552" y="4894011"/>
            <a:ext cx="684000" cy="1620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6" name="Google Shape;26;p3"/>
          <p:cNvSpPr txBox="1">
            <a:spLocks noGrp="1"/>
          </p:cNvSpPr>
          <p:nvPr>
            <p:ph type="ftr" idx="11"/>
          </p:nvPr>
        </p:nvSpPr>
        <p:spPr>
          <a:xfrm>
            <a:off x="1160671" y="4894011"/>
            <a:ext cx="6165600" cy="1620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 name="Google Shape;27;p3"/>
          <p:cNvSpPr txBox="1">
            <a:spLocks noGrp="1"/>
          </p:cNvSpPr>
          <p:nvPr>
            <p:ph type="sldNum" idx="12"/>
          </p:nvPr>
        </p:nvSpPr>
        <p:spPr>
          <a:xfrm>
            <a:off x="179513" y="4894011"/>
            <a:ext cx="360000" cy="1620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700">
                <a:solidFill>
                  <a:schemeClr val="lt1"/>
                </a:solidFill>
                <a:latin typeface="Arial"/>
                <a:ea typeface="Arial"/>
                <a:cs typeface="Arial"/>
                <a:sym typeface="Arial"/>
              </a:defRPr>
            </a:lvl1pPr>
            <a:lvl2pPr marL="0" lvl="1" indent="0" algn="ctr">
              <a:spcBef>
                <a:spcPts val="0"/>
              </a:spcBef>
              <a:buNone/>
              <a:defRPr sz="700">
                <a:solidFill>
                  <a:schemeClr val="lt1"/>
                </a:solidFill>
                <a:latin typeface="Arial"/>
                <a:ea typeface="Arial"/>
                <a:cs typeface="Arial"/>
                <a:sym typeface="Arial"/>
              </a:defRPr>
            </a:lvl2pPr>
            <a:lvl3pPr marL="0" lvl="2" indent="0" algn="ctr">
              <a:spcBef>
                <a:spcPts val="0"/>
              </a:spcBef>
              <a:buNone/>
              <a:defRPr sz="700">
                <a:solidFill>
                  <a:schemeClr val="lt1"/>
                </a:solidFill>
                <a:latin typeface="Arial"/>
                <a:ea typeface="Arial"/>
                <a:cs typeface="Arial"/>
                <a:sym typeface="Arial"/>
              </a:defRPr>
            </a:lvl3pPr>
            <a:lvl4pPr marL="0" lvl="3" indent="0" algn="ctr">
              <a:spcBef>
                <a:spcPts val="0"/>
              </a:spcBef>
              <a:buNone/>
              <a:defRPr sz="700">
                <a:solidFill>
                  <a:schemeClr val="lt1"/>
                </a:solidFill>
                <a:latin typeface="Arial"/>
                <a:ea typeface="Arial"/>
                <a:cs typeface="Arial"/>
                <a:sym typeface="Arial"/>
              </a:defRPr>
            </a:lvl4pPr>
            <a:lvl5pPr marL="0" lvl="4" indent="0" algn="ctr">
              <a:spcBef>
                <a:spcPts val="0"/>
              </a:spcBef>
              <a:buNone/>
              <a:defRPr sz="700">
                <a:solidFill>
                  <a:schemeClr val="lt1"/>
                </a:solidFill>
                <a:latin typeface="Arial"/>
                <a:ea typeface="Arial"/>
                <a:cs typeface="Arial"/>
                <a:sym typeface="Arial"/>
              </a:defRPr>
            </a:lvl5pPr>
            <a:lvl6pPr marL="0" lvl="5" indent="0" algn="ctr">
              <a:spcBef>
                <a:spcPts val="0"/>
              </a:spcBef>
              <a:buNone/>
              <a:defRPr sz="700">
                <a:solidFill>
                  <a:schemeClr val="lt1"/>
                </a:solidFill>
                <a:latin typeface="Arial"/>
                <a:ea typeface="Arial"/>
                <a:cs typeface="Arial"/>
                <a:sym typeface="Arial"/>
              </a:defRPr>
            </a:lvl6pPr>
            <a:lvl7pPr marL="0" lvl="6" indent="0" algn="ctr">
              <a:spcBef>
                <a:spcPts val="0"/>
              </a:spcBef>
              <a:buNone/>
              <a:defRPr sz="700">
                <a:solidFill>
                  <a:schemeClr val="lt1"/>
                </a:solidFill>
                <a:latin typeface="Arial"/>
                <a:ea typeface="Arial"/>
                <a:cs typeface="Arial"/>
                <a:sym typeface="Arial"/>
              </a:defRPr>
            </a:lvl7pPr>
            <a:lvl8pPr marL="0" lvl="7" indent="0" algn="ctr">
              <a:spcBef>
                <a:spcPts val="0"/>
              </a:spcBef>
              <a:buNone/>
              <a:defRPr sz="700">
                <a:solidFill>
                  <a:schemeClr val="lt1"/>
                </a:solidFill>
                <a:latin typeface="Arial"/>
                <a:ea typeface="Arial"/>
                <a:cs typeface="Arial"/>
                <a:sym typeface="Arial"/>
              </a:defRPr>
            </a:lvl8pPr>
            <a:lvl9pPr marL="0" lvl="8" indent="0" algn="ctr">
              <a:spcBef>
                <a:spcPts val="0"/>
              </a:spcBef>
              <a:buNone/>
              <a:defRPr sz="70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pic>
        <p:nvPicPr>
          <p:cNvPr id="28" name="Google Shape;28;p3"/>
          <p:cNvPicPr preferRelativeResize="0"/>
          <p:nvPr/>
        </p:nvPicPr>
        <p:blipFill rotWithShape="1">
          <a:blip r:embed="rId3">
            <a:alphaModFix/>
          </a:blip>
          <a:srcRect/>
          <a:stretch/>
        </p:blipFill>
        <p:spPr>
          <a:xfrm>
            <a:off x="6687657" y="3435846"/>
            <a:ext cx="2203806" cy="163411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Grey Half Horizontal">
  <p:cSld name="Grey Half Horizontal">
    <p:spTree>
      <p:nvGrpSpPr>
        <p:cNvPr id="1" name="Shape 179"/>
        <p:cNvGrpSpPr/>
        <p:nvPr/>
      </p:nvGrpSpPr>
      <p:grpSpPr>
        <a:xfrm>
          <a:off x="0" y="0"/>
          <a:ext cx="0" cy="0"/>
          <a:chOff x="0" y="0"/>
          <a:chExt cx="0" cy="0"/>
        </a:xfrm>
      </p:grpSpPr>
      <p:sp>
        <p:nvSpPr>
          <p:cNvPr id="180" name="Google Shape;180;p23"/>
          <p:cNvSpPr txBox="1">
            <a:spLocks noGrp="1"/>
          </p:cNvSpPr>
          <p:nvPr>
            <p:ph type="body" idx="1"/>
          </p:nvPr>
        </p:nvSpPr>
        <p:spPr>
          <a:xfrm>
            <a:off x="0" y="0"/>
            <a:ext cx="9144000" cy="2409732"/>
          </a:xfrm>
          <a:prstGeom prst="rect">
            <a:avLst/>
          </a:prstGeom>
          <a:noFill/>
          <a:ln>
            <a:noFill/>
          </a:ln>
        </p:spPr>
        <p:txBody>
          <a:bodyPr spcFirstLastPara="1" wrap="square" lIns="68575" tIns="34275" rIns="68575" bIns="34275" anchor="t" anchorCtr="0">
            <a:noAutofit/>
          </a:bodyPr>
          <a:lstStyle>
            <a:lvl1pPr marL="457200" lvl="0" indent="-285750" algn="l">
              <a:spcBef>
                <a:spcPts val="200"/>
              </a:spcBef>
              <a:spcAft>
                <a:spcPts val="0"/>
              </a:spcAft>
              <a:buClr>
                <a:srgbClr val="262626"/>
              </a:buClr>
              <a:buSzPts val="900"/>
              <a:buChar char="•"/>
              <a:defRPr>
                <a:latin typeface="Arial"/>
                <a:ea typeface="Arial"/>
                <a:cs typeface="Arial"/>
                <a:sym typeface="Arial"/>
              </a:defRPr>
            </a:lvl1pPr>
            <a:lvl2pPr marL="914400" lvl="1" indent="-298450" algn="l">
              <a:spcBef>
                <a:spcPts val="500"/>
              </a:spcBef>
              <a:spcAft>
                <a:spcPts val="0"/>
              </a:spcAft>
              <a:buClr>
                <a:srgbClr val="262626"/>
              </a:buClr>
              <a:buSzPts val="1100"/>
              <a:buChar char="•"/>
              <a:defRPr/>
            </a:lvl2pPr>
            <a:lvl3pPr marL="1371600" lvl="2" indent="-298450" algn="l">
              <a:spcBef>
                <a:spcPts val="500"/>
              </a:spcBef>
              <a:spcAft>
                <a:spcPts val="0"/>
              </a:spcAft>
              <a:buClr>
                <a:srgbClr val="262626"/>
              </a:buClr>
              <a:buSzPts val="1100"/>
              <a:buChar char="•"/>
              <a:defRPr/>
            </a:lvl3pPr>
            <a:lvl4pPr marL="1828800" lvl="3" indent="-298450" algn="l">
              <a:spcBef>
                <a:spcPts val="500"/>
              </a:spcBef>
              <a:spcAft>
                <a:spcPts val="0"/>
              </a:spcAft>
              <a:buClr>
                <a:srgbClr val="262626"/>
              </a:buClr>
              <a:buSzPts val="1100"/>
              <a:buChar char="•"/>
              <a:defRPr/>
            </a:lvl4pPr>
            <a:lvl5pPr marL="2286000" lvl="4" indent="-298450" algn="l">
              <a:spcBef>
                <a:spcPts val="500"/>
              </a:spcBef>
              <a:spcAft>
                <a:spcPts val="0"/>
              </a:spcAft>
              <a:buClr>
                <a:srgbClr val="262626"/>
              </a:buClr>
              <a:buSzPts val="1100"/>
              <a:buChar char="•"/>
              <a:defRPr/>
            </a:lvl5pPr>
            <a:lvl6pPr marL="2743200" lvl="5" indent="-298450" algn="l">
              <a:spcBef>
                <a:spcPts val="500"/>
              </a:spcBef>
              <a:spcAft>
                <a:spcPts val="0"/>
              </a:spcAft>
              <a:buClr>
                <a:schemeClr val="dk1"/>
              </a:buClr>
              <a:buSzPts val="1100"/>
              <a:buChar char="•"/>
              <a:defRPr/>
            </a:lvl6pPr>
            <a:lvl7pPr marL="3200400" lvl="6" indent="-298450" algn="l">
              <a:spcBef>
                <a:spcPts val="500"/>
              </a:spcBef>
              <a:spcAft>
                <a:spcPts val="0"/>
              </a:spcAft>
              <a:buClr>
                <a:schemeClr val="dk1"/>
              </a:buClr>
              <a:buSzPts val="1100"/>
              <a:buChar char="•"/>
              <a:defRPr/>
            </a:lvl7pPr>
            <a:lvl8pPr marL="3657600" lvl="7" indent="-298450" algn="l">
              <a:spcBef>
                <a:spcPts val="500"/>
              </a:spcBef>
              <a:spcAft>
                <a:spcPts val="0"/>
              </a:spcAft>
              <a:buClr>
                <a:schemeClr val="dk1"/>
              </a:buClr>
              <a:buSzPts val="1100"/>
              <a:buChar char="•"/>
              <a:defRPr/>
            </a:lvl8pPr>
            <a:lvl9pPr marL="4114800" lvl="8" indent="-298450" algn="l">
              <a:spcBef>
                <a:spcPts val="500"/>
              </a:spcBef>
              <a:spcAft>
                <a:spcPts val="500"/>
              </a:spcAft>
              <a:buClr>
                <a:schemeClr val="dk1"/>
              </a:buClr>
              <a:buSzPts val="1100"/>
              <a:buChar char="•"/>
              <a:defRPr/>
            </a:lvl9pPr>
          </a:lstStyle>
          <a:p>
            <a:endParaRPr/>
          </a:p>
        </p:txBody>
      </p:sp>
      <p:sp>
        <p:nvSpPr>
          <p:cNvPr id="181" name="Google Shape;181;p23"/>
          <p:cNvSpPr/>
          <p:nvPr/>
        </p:nvSpPr>
        <p:spPr>
          <a:xfrm>
            <a:off x="0" y="2409732"/>
            <a:ext cx="9144000" cy="2733768"/>
          </a:xfrm>
          <a:prstGeom prst="rect">
            <a:avLst/>
          </a:prstGeom>
          <a:solidFill>
            <a:srgbClr val="7C98A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82" name="Google Shape;182;p23"/>
          <p:cNvSpPr txBox="1">
            <a:spLocks noGrp="1"/>
          </p:cNvSpPr>
          <p:nvPr>
            <p:ph type="ctrTitle"/>
          </p:nvPr>
        </p:nvSpPr>
        <p:spPr>
          <a:xfrm>
            <a:off x="251521" y="2787774"/>
            <a:ext cx="7200800" cy="422673"/>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Clr>
                <a:schemeClr val="lt1"/>
              </a:buClr>
              <a:buSzPts val="3800"/>
              <a:buFont typeface="Arial"/>
              <a:buNone/>
              <a:defRPr sz="38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3" name="Google Shape;183;p23"/>
          <p:cNvSpPr txBox="1">
            <a:spLocks noGrp="1"/>
          </p:cNvSpPr>
          <p:nvPr>
            <p:ph type="subTitle" idx="2"/>
          </p:nvPr>
        </p:nvSpPr>
        <p:spPr>
          <a:xfrm>
            <a:off x="251521" y="3209329"/>
            <a:ext cx="7200800" cy="400050"/>
          </a:xfrm>
          <a:prstGeom prst="rect">
            <a:avLst/>
          </a:prstGeom>
          <a:noFill/>
          <a:ln>
            <a:noFill/>
          </a:ln>
        </p:spPr>
        <p:txBody>
          <a:bodyPr spcFirstLastPara="1" wrap="square" lIns="68575" tIns="34275" rIns="68575" bIns="34275" anchor="ctr" anchorCtr="0">
            <a:normAutofit/>
          </a:bodyPr>
          <a:lstStyle>
            <a:lvl1pPr lvl="0" algn="l">
              <a:spcBef>
                <a:spcPts val="300"/>
              </a:spcBef>
              <a:spcAft>
                <a:spcPts val="0"/>
              </a:spcAft>
              <a:buClr>
                <a:schemeClr val="lt1"/>
              </a:buClr>
              <a:buSzPts val="1100"/>
              <a:buNone/>
              <a:defRPr sz="1400" b="1">
                <a:solidFill>
                  <a:schemeClr val="lt1"/>
                </a:solidFill>
                <a:latin typeface="Arial"/>
                <a:ea typeface="Arial"/>
                <a:cs typeface="Arial"/>
                <a:sym typeface="Arial"/>
              </a:defRPr>
            </a:lvl1pPr>
            <a:lvl2pPr lvl="1" algn="ctr">
              <a:spcBef>
                <a:spcPts val="500"/>
              </a:spcBef>
              <a:spcAft>
                <a:spcPts val="0"/>
              </a:spcAft>
              <a:buClr>
                <a:srgbClr val="888888"/>
              </a:buClr>
              <a:buSzPts val="800"/>
              <a:buNone/>
              <a:defRPr>
                <a:solidFill>
                  <a:srgbClr val="888888"/>
                </a:solidFill>
              </a:defRPr>
            </a:lvl2pPr>
            <a:lvl3pPr lvl="2" algn="ctr">
              <a:spcBef>
                <a:spcPts val="500"/>
              </a:spcBef>
              <a:spcAft>
                <a:spcPts val="0"/>
              </a:spcAft>
              <a:buClr>
                <a:srgbClr val="888888"/>
              </a:buClr>
              <a:buSzPts val="800"/>
              <a:buNone/>
              <a:defRPr>
                <a:solidFill>
                  <a:srgbClr val="888888"/>
                </a:solidFill>
              </a:defRPr>
            </a:lvl3pPr>
            <a:lvl4pPr lvl="3" algn="ctr">
              <a:spcBef>
                <a:spcPts val="500"/>
              </a:spcBef>
              <a:spcAft>
                <a:spcPts val="0"/>
              </a:spcAft>
              <a:buClr>
                <a:srgbClr val="888888"/>
              </a:buClr>
              <a:buSzPts val="800"/>
              <a:buNone/>
              <a:defRPr>
                <a:solidFill>
                  <a:srgbClr val="888888"/>
                </a:solidFill>
              </a:defRPr>
            </a:lvl4pPr>
            <a:lvl5pPr lvl="4" algn="ctr">
              <a:spcBef>
                <a:spcPts val="500"/>
              </a:spcBef>
              <a:spcAft>
                <a:spcPts val="0"/>
              </a:spcAft>
              <a:buClr>
                <a:srgbClr val="888888"/>
              </a:buClr>
              <a:buSzPts val="800"/>
              <a:buNone/>
              <a:defRPr>
                <a:solidFill>
                  <a:srgbClr val="888888"/>
                </a:solidFill>
              </a:defRPr>
            </a:lvl5pPr>
            <a:lvl6pPr lvl="5" algn="ctr">
              <a:spcBef>
                <a:spcPts val="500"/>
              </a:spcBef>
              <a:spcAft>
                <a:spcPts val="0"/>
              </a:spcAft>
              <a:buClr>
                <a:srgbClr val="888888"/>
              </a:buClr>
              <a:buSzPts val="800"/>
              <a:buNone/>
              <a:defRPr>
                <a:solidFill>
                  <a:srgbClr val="888888"/>
                </a:solidFill>
              </a:defRPr>
            </a:lvl6pPr>
            <a:lvl7pPr lvl="6" algn="ctr">
              <a:spcBef>
                <a:spcPts val="500"/>
              </a:spcBef>
              <a:spcAft>
                <a:spcPts val="0"/>
              </a:spcAft>
              <a:buClr>
                <a:srgbClr val="888888"/>
              </a:buClr>
              <a:buSzPts val="800"/>
              <a:buNone/>
              <a:defRPr>
                <a:solidFill>
                  <a:srgbClr val="888888"/>
                </a:solidFill>
              </a:defRPr>
            </a:lvl7pPr>
            <a:lvl8pPr lvl="7" algn="ctr">
              <a:spcBef>
                <a:spcPts val="500"/>
              </a:spcBef>
              <a:spcAft>
                <a:spcPts val="0"/>
              </a:spcAft>
              <a:buClr>
                <a:srgbClr val="888888"/>
              </a:buClr>
              <a:buSzPts val="800"/>
              <a:buNone/>
              <a:defRPr>
                <a:solidFill>
                  <a:srgbClr val="888888"/>
                </a:solidFill>
              </a:defRPr>
            </a:lvl8pPr>
            <a:lvl9pPr lvl="8" algn="ctr">
              <a:spcBef>
                <a:spcPts val="500"/>
              </a:spcBef>
              <a:spcAft>
                <a:spcPts val="500"/>
              </a:spcAft>
              <a:buClr>
                <a:srgbClr val="888888"/>
              </a:buClr>
              <a:buSzPts val="800"/>
              <a:buNone/>
              <a:defRPr>
                <a:solidFill>
                  <a:srgbClr val="888888"/>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Grey Half Vertical">
  <p:cSld name="Grey Half Vertical">
    <p:spTree>
      <p:nvGrpSpPr>
        <p:cNvPr id="1" name="Shape 184"/>
        <p:cNvGrpSpPr/>
        <p:nvPr/>
      </p:nvGrpSpPr>
      <p:grpSpPr>
        <a:xfrm>
          <a:off x="0" y="0"/>
          <a:ext cx="0" cy="0"/>
          <a:chOff x="0" y="0"/>
          <a:chExt cx="0" cy="0"/>
        </a:xfrm>
      </p:grpSpPr>
      <p:sp>
        <p:nvSpPr>
          <p:cNvPr id="185" name="Google Shape;185;p24"/>
          <p:cNvSpPr/>
          <p:nvPr/>
        </p:nvSpPr>
        <p:spPr>
          <a:xfrm>
            <a:off x="7650342" y="4785996"/>
            <a:ext cx="1242138" cy="357504"/>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86" name="Google Shape;186;p24"/>
          <p:cNvSpPr txBox="1">
            <a:spLocks noGrp="1"/>
          </p:cNvSpPr>
          <p:nvPr>
            <p:ph type="body" idx="1"/>
          </p:nvPr>
        </p:nvSpPr>
        <p:spPr>
          <a:xfrm>
            <a:off x="4572000" y="0"/>
            <a:ext cx="4572000" cy="5143500"/>
          </a:xfrm>
          <a:prstGeom prst="rect">
            <a:avLst/>
          </a:prstGeom>
          <a:noFill/>
          <a:ln>
            <a:noFill/>
          </a:ln>
        </p:spPr>
        <p:txBody>
          <a:bodyPr spcFirstLastPara="1" wrap="square" lIns="68575" tIns="34275" rIns="68575" bIns="34275" anchor="t" anchorCtr="0">
            <a:noAutofit/>
          </a:bodyPr>
          <a:lstStyle>
            <a:lvl1pPr marL="457200" lvl="0" indent="-285750" algn="l">
              <a:spcBef>
                <a:spcPts val="200"/>
              </a:spcBef>
              <a:spcAft>
                <a:spcPts val="0"/>
              </a:spcAft>
              <a:buClr>
                <a:srgbClr val="262626"/>
              </a:buClr>
              <a:buSzPts val="900"/>
              <a:buChar char="•"/>
              <a:defRPr>
                <a:latin typeface="Arial"/>
                <a:ea typeface="Arial"/>
                <a:cs typeface="Arial"/>
                <a:sym typeface="Arial"/>
              </a:defRPr>
            </a:lvl1pPr>
            <a:lvl2pPr marL="914400" lvl="1" indent="-298450" algn="l">
              <a:spcBef>
                <a:spcPts val="500"/>
              </a:spcBef>
              <a:spcAft>
                <a:spcPts val="0"/>
              </a:spcAft>
              <a:buClr>
                <a:srgbClr val="262626"/>
              </a:buClr>
              <a:buSzPts val="1100"/>
              <a:buChar char="•"/>
              <a:defRPr/>
            </a:lvl2pPr>
            <a:lvl3pPr marL="1371600" lvl="2" indent="-298450" algn="l">
              <a:spcBef>
                <a:spcPts val="500"/>
              </a:spcBef>
              <a:spcAft>
                <a:spcPts val="0"/>
              </a:spcAft>
              <a:buClr>
                <a:srgbClr val="262626"/>
              </a:buClr>
              <a:buSzPts val="1100"/>
              <a:buChar char="•"/>
              <a:defRPr/>
            </a:lvl3pPr>
            <a:lvl4pPr marL="1828800" lvl="3" indent="-298450" algn="l">
              <a:spcBef>
                <a:spcPts val="500"/>
              </a:spcBef>
              <a:spcAft>
                <a:spcPts val="0"/>
              </a:spcAft>
              <a:buClr>
                <a:srgbClr val="262626"/>
              </a:buClr>
              <a:buSzPts val="1100"/>
              <a:buChar char="•"/>
              <a:defRPr/>
            </a:lvl4pPr>
            <a:lvl5pPr marL="2286000" lvl="4" indent="-298450" algn="l">
              <a:spcBef>
                <a:spcPts val="500"/>
              </a:spcBef>
              <a:spcAft>
                <a:spcPts val="0"/>
              </a:spcAft>
              <a:buClr>
                <a:srgbClr val="262626"/>
              </a:buClr>
              <a:buSzPts val="1100"/>
              <a:buChar char="•"/>
              <a:defRPr/>
            </a:lvl5pPr>
            <a:lvl6pPr marL="2743200" lvl="5" indent="-298450" algn="l">
              <a:spcBef>
                <a:spcPts val="500"/>
              </a:spcBef>
              <a:spcAft>
                <a:spcPts val="0"/>
              </a:spcAft>
              <a:buClr>
                <a:schemeClr val="dk1"/>
              </a:buClr>
              <a:buSzPts val="1100"/>
              <a:buChar char="•"/>
              <a:defRPr/>
            </a:lvl6pPr>
            <a:lvl7pPr marL="3200400" lvl="6" indent="-298450" algn="l">
              <a:spcBef>
                <a:spcPts val="500"/>
              </a:spcBef>
              <a:spcAft>
                <a:spcPts val="0"/>
              </a:spcAft>
              <a:buClr>
                <a:schemeClr val="dk1"/>
              </a:buClr>
              <a:buSzPts val="1100"/>
              <a:buChar char="•"/>
              <a:defRPr/>
            </a:lvl7pPr>
            <a:lvl8pPr marL="3657600" lvl="7" indent="-298450" algn="l">
              <a:spcBef>
                <a:spcPts val="500"/>
              </a:spcBef>
              <a:spcAft>
                <a:spcPts val="0"/>
              </a:spcAft>
              <a:buClr>
                <a:schemeClr val="dk1"/>
              </a:buClr>
              <a:buSzPts val="1100"/>
              <a:buChar char="•"/>
              <a:defRPr/>
            </a:lvl8pPr>
            <a:lvl9pPr marL="4114800" lvl="8" indent="-298450" algn="l">
              <a:spcBef>
                <a:spcPts val="500"/>
              </a:spcBef>
              <a:spcAft>
                <a:spcPts val="500"/>
              </a:spcAft>
              <a:buClr>
                <a:schemeClr val="dk1"/>
              </a:buClr>
              <a:buSzPts val="1100"/>
              <a:buChar char="•"/>
              <a:defRPr/>
            </a:lvl9pPr>
          </a:lstStyle>
          <a:p>
            <a:endParaRPr/>
          </a:p>
        </p:txBody>
      </p:sp>
      <p:sp>
        <p:nvSpPr>
          <p:cNvPr id="187" name="Google Shape;187;p24"/>
          <p:cNvSpPr/>
          <p:nvPr/>
        </p:nvSpPr>
        <p:spPr>
          <a:xfrm>
            <a:off x="0" y="0"/>
            <a:ext cx="4572000" cy="5143500"/>
          </a:xfrm>
          <a:prstGeom prst="rect">
            <a:avLst/>
          </a:prstGeom>
          <a:solidFill>
            <a:srgbClr val="7C98A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88" name="Google Shape;188;p24"/>
          <p:cNvSpPr txBox="1">
            <a:spLocks noGrp="1"/>
          </p:cNvSpPr>
          <p:nvPr>
            <p:ph type="ctrTitle"/>
          </p:nvPr>
        </p:nvSpPr>
        <p:spPr>
          <a:xfrm>
            <a:off x="251521" y="843558"/>
            <a:ext cx="3942437" cy="422673"/>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Clr>
                <a:schemeClr val="lt1"/>
              </a:buClr>
              <a:buSzPts val="3800"/>
              <a:buFont typeface="Arial"/>
              <a:buNone/>
              <a:defRPr sz="38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9" name="Google Shape;189;p24"/>
          <p:cNvSpPr txBox="1">
            <a:spLocks noGrp="1"/>
          </p:cNvSpPr>
          <p:nvPr>
            <p:ph type="subTitle" idx="2"/>
          </p:nvPr>
        </p:nvSpPr>
        <p:spPr>
          <a:xfrm>
            <a:off x="251521" y="1383618"/>
            <a:ext cx="3942437" cy="400050"/>
          </a:xfrm>
          <a:prstGeom prst="rect">
            <a:avLst/>
          </a:prstGeom>
          <a:noFill/>
          <a:ln>
            <a:noFill/>
          </a:ln>
        </p:spPr>
        <p:txBody>
          <a:bodyPr spcFirstLastPara="1" wrap="square" lIns="68575" tIns="34275" rIns="68575" bIns="34275" anchor="ctr" anchorCtr="0">
            <a:normAutofit/>
          </a:bodyPr>
          <a:lstStyle>
            <a:lvl1pPr lvl="0" algn="l">
              <a:spcBef>
                <a:spcPts val="300"/>
              </a:spcBef>
              <a:spcAft>
                <a:spcPts val="0"/>
              </a:spcAft>
              <a:buClr>
                <a:schemeClr val="lt1"/>
              </a:buClr>
              <a:buSzPts val="1100"/>
              <a:buNone/>
              <a:defRPr sz="1400" b="1">
                <a:solidFill>
                  <a:schemeClr val="lt1"/>
                </a:solidFill>
                <a:latin typeface="Arial"/>
                <a:ea typeface="Arial"/>
                <a:cs typeface="Arial"/>
                <a:sym typeface="Arial"/>
              </a:defRPr>
            </a:lvl1pPr>
            <a:lvl2pPr lvl="1" algn="ctr">
              <a:spcBef>
                <a:spcPts val="500"/>
              </a:spcBef>
              <a:spcAft>
                <a:spcPts val="0"/>
              </a:spcAft>
              <a:buClr>
                <a:srgbClr val="888888"/>
              </a:buClr>
              <a:buSzPts val="800"/>
              <a:buNone/>
              <a:defRPr>
                <a:solidFill>
                  <a:srgbClr val="888888"/>
                </a:solidFill>
              </a:defRPr>
            </a:lvl2pPr>
            <a:lvl3pPr lvl="2" algn="ctr">
              <a:spcBef>
                <a:spcPts val="500"/>
              </a:spcBef>
              <a:spcAft>
                <a:spcPts val="0"/>
              </a:spcAft>
              <a:buClr>
                <a:srgbClr val="888888"/>
              </a:buClr>
              <a:buSzPts val="800"/>
              <a:buNone/>
              <a:defRPr>
                <a:solidFill>
                  <a:srgbClr val="888888"/>
                </a:solidFill>
              </a:defRPr>
            </a:lvl3pPr>
            <a:lvl4pPr lvl="3" algn="ctr">
              <a:spcBef>
                <a:spcPts val="500"/>
              </a:spcBef>
              <a:spcAft>
                <a:spcPts val="0"/>
              </a:spcAft>
              <a:buClr>
                <a:srgbClr val="888888"/>
              </a:buClr>
              <a:buSzPts val="800"/>
              <a:buNone/>
              <a:defRPr>
                <a:solidFill>
                  <a:srgbClr val="888888"/>
                </a:solidFill>
              </a:defRPr>
            </a:lvl4pPr>
            <a:lvl5pPr lvl="4" algn="ctr">
              <a:spcBef>
                <a:spcPts val="500"/>
              </a:spcBef>
              <a:spcAft>
                <a:spcPts val="0"/>
              </a:spcAft>
              <a:buClr>
                <a:srgbClr val="888888"/>
              </a:buClr>
              <a:buSzPts val="800"/>
              <a:buNone/>
              <a:defRPr>
                <a:solidFill>
                  <a:srgbClr val="888888"/>
                </a:solidFill>
              </a:defRPr>
            </a:lvl5pPr>
            <a:lvl6pPr lvl="5" algn="ctr">
              <a:spcBef>
                <a:spcPts val="500"/>
              </a:spcBef>
              <a:spcAft>
                <a:spcPts val="0"/>
              </a:spcAft>
              <a:buClr>
                <a:srgbClr val="888888"/>
              </a:buClr>
              <a:buSzPts val="800"/>
              <a:buNone/>
              <a:defRPr>
                <a:solidFill>
                  <a:srgbClr val="888888"/>
                </a:solidFill>
              </a:defRPr>
            </a:lvl6pPr>
            <a:lvl7pPr lvl="6" algn="ctr">
              <a:spcBef>
                <a:spcPts val="500"/>
              </a:spcBef>
              <a:spcAft>
                <a:spcPts val="0"/>
              </a:spcAft>
              <a:buClr>
                <a:srgbClr val="888888"/>
              </a:buClr>
              <a:buSzPts val="800"/>
              <a:buNone/>
              <a:defRPr>
                <a:solidFill>
                  <a:srgbClr val="888888"/>
                </a:solidFill>
              </a:defRPr>
            </a:lvl7pPr>
            <a:lvl8pPr lvl="7" algn="ctr">
              <a:spcBef>
                <a:spcPts val="500"/>
              </a:spcBef>
              <a:spcAft>
                <a:spcPts val="0"/>
              </a:spcAft>
              <a:buClr>
                <a:srgbClr val="888888"/>
              </a:buClr>
              <a:buSzPts val="800"/>
              <a:buNone/>
              <a:defRPr>
                <a:solidFill>
                  <a:srgbClr val="888888"/>
                </a:solidFill>
              </a:defRPr>
            </a:lvl8pPr>
            <a:lvl9pPr lvl="8" algn="ctr">
              <a:spcBef>
                <a:spcPts val="500"/>
              </a:spcBef>
              <a:spcAft>
                <a:spcPts val="500"/>
              </a:spcAft>
              <a:buClr>
                <a:srgbClr val="888888"/>
              </a:buClr>
              <a:buSzPts val="800"/>
              <a:buNone/>
              <a:defRPr>
                <a:solidFill>
                  <a:srgbClr val="888888"/>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Grey Blank with Logo Bottom Right">
  <p:cSld name="Grey Blank with Logo Bottom Right">
    <p:spTree>
      <p:nvGrpSpPr>
        <p:cNvPr id="1" name="Shape 190"/>
        <p:cNvGrpSpPr/>
        <p:nvPr/>
      </p:nvGrpSpPr>
      <p:grpSpPr>
        <a:xfrm>
          <a:off x="0" y="0"/>
          <a:ext cx="0" cy="0"/>
          <a:chOff x="0" y="0"/>
          <a:chExt cx="0" cy="0"/>
        </a:xfrm>
      </p:grpSpPr>
      <p:sp>
        <p:nvSpPr>
          <p:cNvPr id="191" name="Google Shape;191;p25"/>
          <p:cNvSpPr txBox="1">
            <a:spLocks noGrp="1"/>
          </p:cNvSpPr>
          <p:nvPr>
            <p:ph type="ctrTitle"/>
          </p:nvPr>
        </p:nvSpPr>
        <p:spPr>
          <a:xfrm>
            <a:off x="251521" y="205978"/>
            <a:ext cx="7200800" cy="422673"/>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rgbClr val="7C98AE"/>
              </a:buClr>
              <a:buSzPts val="1800"/>
              <a:buFont typeface="Arial"/>
              <a:buNone/>
              <a:defRPr>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2" name="Google Shape;192;p25"/>
          <p:cNvSpPr txBox="1">
            <a:spLocks noGrp="1"/>
          </p:cNvSpPr>
          <p:nvPr>
            <p:ph type="dt" idx="10"/>
          </p:nvPr>
        </p:nvSpPr>
        <p:spPr>
          <a:xfrm>
            <a:off x="539552" y="4894011"/>
            <a:ext cx="684076" cy="162017"/>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3" name="Google Shape;193;p25"/>
          <p:cNvSpPr txBox="1">
            <a:spLocks noGrp="1"/>
          </p:cNvSpPr>
          <p:nvPr>
            <p:ph type="ftr" idx="11"/>
          </p:nvPr>
        </p:nvSpPr>
        <p:spPr>
          <a:xfrm>
            <a:off x="1160671" y="4894011"/>
            <a:ext cx="6165635" cy="162017"/>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4" name="Google Shape;194;p25"/>
          <p:cNvSpPr txBox="1">
            <a:spLocks noGrp="1"/>
          </p:cNvSpPr>
          <p:nvPr>
            <p:ph type="sldNum" idx="12"/>
          </p:nvPr>
        </p:nvSpPr>
        <p:spPr>
          <a:xfrm>
            <a:off x="179513" y="4894011"/>
            <a:ext cx="360040" cy="162017"/>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700">
                <a:solidFill>
                  <a:srgbClr val="888888"/>
                </a:solidFill>
                <a:latin typeface="Arial"/>
                <a:ea typeface="Arial"/>
                <a:cs typeface="Arial"/>
                <a:sym typeface="Arial"/>
              </a:defRPr>
            </a:lvl1pPr>
            <a:lvl2pPr marL="0" lvl="1" indent="0" algn="ctr">
              <a:spcBef>
                <a:spcPts val="0"/>
              </a:spcBef>
              <a:buNone/>
              <a:defRPr sz="700">
                <a:solidFill>
                  <a:srgbClr val="888888"/>
                </a:solidFill>
                <a:latin typeface="Arial"/>
                <a:ea typeface="Arial"/>
                <a:cs typeface="Arial"/>
                <a:sym typeface="Arial"/>
              </a:defRPr>
            </a:lvl2pPr>
            <a:lvl3pPr marL="0" lvl="2" indent="0" algn="ctr">
              <a:spcBef>
                <a:spcPts val="0"/>
              </a:spcBef>
              <a:buNone/>
              <a:defRPr sz="700">
                <a:solidFill>
                  <a:srgbClr val="888888"/>
                </a:solidFill>
                <a:latin typeface="Arial"/>
                <a:ea typeface="Arial"/>
                <a:cs typeface="Arial"/>
                <a:sym typeface="Arial"/>
              </a:defRPr>
            </a:lvl3pPr>
            <a:lvl4pPr marL="0" lvl="3" indent="0" algn="ctr">
              <a:spcBef>
                <a:spcPts val="0"/>
              </a:spcBef>
              <a:buNone/>
              <a:defRPr sz="700">
                <a:solidFill>
                  <a:srgbClr val="888888"/>
                </a:solidFill>
                <a:latin typeface="Arial"/>
                <a:ea typeface="Arial"/>
                <a:cs typeface="Arial"/>
                <a:sym typeface="Arial"/>
              </a:defRPr>
            </a:lvl4pPr>
            <a:lvl5pPr marL="0" lvl="4" indent="0" algn="ctr">
              <a:spcBef>
                <a:spcPts val="0"/>
              </a:spcBef>
              <a:buNone/>
              <a:defRPr sz="700">
                <a:solidFill>
                  <a:srgbClr val="888888"/>
                </a:solidFill>
                <a:latin typeface="Arial"/>
                <a:ea typeface="Arial"/>
                <a:cs typeface="Arial"/>
                <a:sym typeface="Arial"/>
              </a:defRPr>
            </a:lvl5pPr>
            <a:lvl6pPr marL="0" lvl="5" indent="0" algn="ctr">
              <a:spcBef>
                <a:spcPts val="0"/>
              </a:spcBef>
              <a:buNone/>
              <a:defRPr sz="700">
                <a:solidFill>
                  <a:srgbClr val="888888"/>
                </a:solidFill>
                <a:latin typeface="Arial"/>
                <a:ea typeface="Arial"/>
                <a:cs typeface="Arial"/>
                <a:sym typeface="Arial"/>
              </a:defRPr>
            </a:lvl6pPr>
            <a:lvl7pPr marL="0" lvl="6" indent="0" algn="ctr">
              <a:spcBef>
                <a:spcPts val="0"/>
              </a:spcBef>
              <a:buNone/>
              <a:defRPr sz="700">
                <a:solidFill>
                  <a:srgbClr val="888888"/>
                </a:solidFill>
                <a:latin typeface="Arial"/>
                <a:ea typeface="Arial"/>
                <a:cs typeface="Arial"/>
                <a:sym typeface="Arial"/>
              </a:defRPr>
            </a:lvl7pPr>
            <a:lvl8pPr marL="0" lvl="7" indent="0" algn="ctr">
              <a:spcBef>
                <a:spcPts val="0"/>
              </a:spcBef>
              <a:buNone/>
              <a:defRPr sz="700">
                <a:solidFill>
                  <a:srgbClr val="888888"/>
                </a:solidFill>
                <a:latin typeface="Arial"/>
                <a:ea typeface="Arial"/>
                <a:cs typeface="Arial"/>
                <a:sym typeface="Arial"/>
              </a:defRPr>
            </a:lvl8pPr>
            <a:lvl9pPr marL="0" lvl="8" indent="0" algn="ctr">
              <a:spcBef>
                <a:spcPts val="0"/>
              </a:spcBef>
              <a:buNone/>
              <a:defRPr sz="700">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195" name="Google Shape;195;p25"/>
          <p:cNvSpPr txBox="1">
            <a:spLocks noGrp="1"/>
          </p:cNvSpPr>
          <p:nvPr>
            <p:ph type="subTitle" idx="1"/>
          </p:nvPr>
        </p:nvSpPr>
        <p:spPr>
          <a:xfrm>
            <a:off x="251521" y="628651"/>
            <a:ext cx="7200800" cy="400050"/>
          </a:xfrm>
          <a:prstGeom prst="rect">
            <a:avLst/>
          </a:prstGeom>
          <a:noFill/>
          <a:ln>
            <a:noFill/>
          </a:ln>
        </p:spPr>
        <p:txBody>
          <a:bodyPr spcFirstLastPara="1" wrap="square" lIns="68575" tIns="34275" rIns="68575" bIns="34275" anchor="t" anchorCtr="0">
            <a:normAutofit/>
          </a:bodyPr>
          <a:lstStyle>
            <a:lvl1pPr lvl="0" algn="l">
              <a:spcBef>
                <a:spcPts val="300"/>
              </a:spcBef>
              <a:spcAft>
                <a:spcPts val="0"/>
              </a:spcAft>
              <a:buClr>
                <a:srgbClr val="A5A5A5"/>
              </a:buClr>
              <a:buSzPts val="1100"/>
              <a:buNone/>
              <a:defRPr sz="1400" b="0">
                <a:solidFill>
                  <a:srgbClr val="A5A5A5"/>
                </a:solidFill>
                <a:latin typeface="Arial"/>
                <a:ea typeface="Arial"/>
                <a:cs typeface="Arial"/>
                <a:sym typeface="Arial"/>
              </a:defRPr>
            </a:lvl1pPr>
            <a:lvl2pPr lvl="1" algn="ctr">
              <a:spcBef>
                <a:spcPts val="500"/>
              </a:spcBef>
              <a:spcAft>
                <a:spcPts val="0"/>
              </a:spcAft>
              <a:buClr>
                <a:srgbClr val="888888"/>
              </a:buClr>
              <a:buSzPts val="800"/>
              <a:buNone/>
              <a:defRPr>
                <a:solidFill>
                  <a:srgbClr val="888888"/>
                </a:solidFill>
              </a:defRPr>
            </a:lvl2pPr>
            <a:lvl3pPr lvl="2" algn="ctr">
              <a:spcBef>
                <a:spcPts val="500"/>
              </a:spcBef>
              <a:spcAft>
                <a:spcPts val="0"/>
              </a:spcAft>
              <a:buClr>
                <a:srgbClr val="888888"/>
              </a:buClr>
              <a:buSzPts val="800"/>
              <a:buNone/>
              <a:defRPr>
                <a:solidFill>
                  <a:srgbClr val="888888"/>
                </a:solidFill>
              </a:defRPr>
            </a:lvl3pPr>
            <a:lvl4pPr lvl="3" algn="ctr">
              <a:spcBef>
                <a:spcPts val="500"/>
              </a:spcBef>
              <a:spcAft>
                <a:spcPts val="0"/>
              </a:spcAft>
              <a:buClr>
                <a:srgbClr val="888888"/>
              </a:buClr>
              <a:buSzPts val="800"/>
              <a:buNone/>
              <a:defRPr>
                <a:solidFill>
                  <a:srgbClr val="888888"/>
                </a:solidFill>
              </a:defRPr>
            </a:lvl4pPr>
            <a:lvl5pPr lvl="4" algn="ctr">
              <a:spcBef>
                <a:spcPts val="500"/>
              </a:spcBef>
              <a:spcAft>
                <a:spcPts val="0"/>
              </a:spcAft>
              <a:buClr>
                <a:srgbClr val="888888"/>
              </a:buClr>
              <a:buSzPts val="800"/>
              <a:buNone/>
              <a:defRPr>
                <a:solidFill>
                  <a:srgbClr val="888888"/>
                </a:solidFill>
              </a:defRPr>
            </a:lvl5pPr>
            <a:lvl6pPr lvl="5" algn="ctr">
              <a:spcBef>
                <a:spcPts val="500"/>
              </a:spcBef>
              <a:spcAft>
                <a:spcPts val="0"/>
              </a:spcAft>
              <a:buClr>
                <a:srgbClr val="888888"/>
              </a:buClr>
              <a:buSzPts val="800"/>
              <a:buNone/>
              <a:defRPr>
                <a:solidFill>
                  <a:srgbClr val="888888"/>
                </a:solidFill>
              </a:defRPr>
            </a:lvl6pPr>
            <a:lvl7pPr lvl="6" algn="ctr">
              <a:spcBef>
                <a:spcPts val="500"/>
              </a:spcBef>
              <a:spcAft>
                <a:spcPts val="0"/>
              </a:spcAft>
              <a:buClr>
                <a:srgbClr val="888888"/>
              </a:buClr>
              <a:buSzPts val="800"/>
              <a:buNone/>
              <a:defRPr>
                <a:solidFill>
                  <a:srgbClr val="888888"/>
                </a:solidFill>
              </a:defRPr>
            </a:lvl7pPr>
            <a:lvl8pPr lvl="7" algn="ctr">
              <a:spcBef>
                <a:spcPts val="500"/>
              </a:spcBef>
              <a:spcAft>
                <a:spcPts val="0"/>
              </a:spcAft>
              <a:buClr>
                <a:srgbClr val="888888"/>
              </a:buClr>
              <a:buSzPts val="800"/>
              <a:buNone/>
              <a:defRPr>
                <a:solidFill>
                  <a:srgbClr val="888888"/>
                </a:solidFill>
              </a:defRPr>
            </a:lvl8pPr>
            <a:lvl9pPr lvl="8" algn="ctr">
              <a:spcBef>
                <a:spcPts val="500"/>
              </a:spcBef>
              <a:spcAft>
                <a:spcPts val="500"/>
              </a:spcAft>
              <a:buClr>
                <a:srgbClr val="888888"/>
              </a:buClr>
              <a:buSzPts val="800"/>
              <a:buNone/>
              <a:defRPr>
                <a:solidFill>
                  <a:srgbClr val="888888"/>
                </a:solidFill>
              </a:defRPr>
            </a:lvl9pPr>
          </a:lstStyle>
          <a:p>
            <a:endParaRPr/>
          </a:p>
        </p:txBody>
      </p:sp>
      <p:sp>
        <p:nvSpPr>
          <p:cNvPr id="196" name="Google Shape;196;p25"/>
          <p:cNvSpPr txBox="1">
            <a:spLocks noGrp="1"/>
          </p:cNvSpPr>
          <p:nvPr>
            <p:ph type="body" idx="2"/>
          </p:nvPr>
        </p:nvSpPr>
        <p:spPr>
          <a:xfrm>
            <a:off x="251520" y="1113588"/>
            <a:ext cx="8637640" cy="3564396"/>
          </a:xfrm>
          <a:prstGeom prst="rect">
            <a:avLst/>
          </a:prstGeom>
          <a:noFill/>
          <a:ln>
            <a:noFill/>
          </a:ln>
        </p:spPr>
        <p:txBody>
          <a:bodyPr spcFirstLastPara="1" wrap="square" lIns="68575" tIns="34275" rIns="68575" bIns="34275" anchor="t" anchorCtr="0">
            <a:noAutofit/>
          </a:bodyPr>
          <a:lstStyle>
            <a:lvl1pPr marL="457200" lvl="0" indent="-285750" algn="l">
              <a:spcBef>
                <a:spcPts val="200"/>
              </a:spcBef>
              <a:spcAft>
                <a:spcPts val="0"/>
              </a:spcAft>
              <a:buClr>
                <a:srgbClr val="262626"/>
              </a:buClr>
              <a:buSzPts val="900"/>
              <a:buChar char="•"/>
              <a:defRPr>
                <a:latin typeface="Arial"/>
                <a:ea typeface="Arial"/>
                <a:cs typeface="Arial"/>
                <a:sym typeface="Arial"/>
              </a:defRPr>
            </a:lvl1pPr>
            <a:lvl2pPr marL="914400" lvl="1" indent="-298450" algn="l">
              <a:spcBef>
                <a:spcPts val="500"/>
              </a:spcBef>
              <a:spcAft>
                <a:spcPts val="0"/>
              </a:spcAft>
              <a:buClr>
                <a:srgbClr val="262626"/>
              </a:buClr>
              <a:buSzPts val="1100"/>
              <a:buChar char="•"/>
              <a:defRPr/>
            </a:lvl2pPr>
            <a:lvl3pPr marL="1371600" lvl="2" indent="-298450" algn="l">
              <a:spcBef>
                <a:spcPts val="500"/>
              </a:spcBef>
              <a:spcAft>
                <a:spcPts val="0"/>
              </a:spcAft>
              <a:buClr>
                <a:srgbClr val="262626"/>
              </a:buClr>
              <a:buSzPts val="1100"/>
              <a:buChar char="•"/>
              <a:defRPr/>
            </a:lvl3pPr>
            <a:lvl4pPr marL="1828800" lvl="3" indent="-298450" algn="l">
              <a:spcBef>
                <a:spcPts val="500"/>
              </a:spcBef>
              <a:spcAft>
                <a:spcPts val="0"/>
              </a:spcAft>
              <a:buClr>
                <a:srgbClr val="262626"/>
              </a:buClr>
              <a:buSzPts val="1100"/>
              <a:buChar char="•"/>
              <a:defRPr/>
            </a:lvl4pPr>
            <a:lvl5pPr marL="2286000" lvl="4" indent="-298450" algn="l">
              <a:spcBef>
                <a:spcPts val="500"/>
              </a:spcBef>
              <a:spcAft>
                <a:spcPts val="0"/>
              </a:spcAft>
              <a:buClr>
                <a:srgbClr val="262626"/>
              </a:buClr>
              <a:buSzPts val="1100"/>
              <a:buChar char="•"/>
              <a:defRPr/>
            </a:lvl5pPr>
            <a:lvl6pPr marL="2743200" lvl="5" indent="-298450" algn="l">
              <a:spcBef>
                <a:spcPts val="500"/>
              </a:spcBef>
              <a:spcAft>
                <a:spcPts val="0"/>
              </a:spcAft>
              <a:buClr>
                <a:schemeClr val="dk1"/>
              </a:buClr>
              <a:buSzPts val="1100"/>
              <a:buChar char="•"/>
              <a:defRPr/>
            </a:lvl6pPr>
            <a:lvl7pPr marL="3200400" lvl="6" indent="-298450" algn="l">
              <a:spcBef>
                <a:spcPts val="500"/>
              </a:spcBef>
              <a:spcAft>
                <a:spcPts val="0"/>
              </a:spcAft>
              <a:buClr>
                <a:schemeClr val="dk1"/>
              </a:buClr>
              <a:buSzPts val="1100"/>
              <a:buChar char="•"/>
              <a:defRPr/>
            </a:lvl7pPr>
            <a:lvl8pPr marL="3657600" lvl="7" indent="-298450" algn="l">
              <a:spcBef>
                <a:spcPts val="500"/>
              </a:spcBef>
              <a:spcAft>
                <a:spcPts val="0"/>
              </a:spcAft>
              <a:buClr>
                <a:schemeClr val="dk1"/>
              </a:buClr>
              <a:buSzPts val="1100"/>
              <a:buChar char="•"/>
              <a:defRPr/>
            </a:lvl8pPr>
            <a:lvl9pPr marL="4114800" lvl="8" indent="-298450" algn="l">
              <a:spcBef>
                <a:spcPts val="500"/>
              </a:spcBef>
              <a:spcAft>
                <a:spcPts val="500"/>
              </a:spcAft>
              <a:buClr>
                <a:schemeClr val="dk1"/>
              </a:buClr>
              <a:buSzPts val="1100"/>
              <a:buChar char="•"/>
              <a:defRPr/>
            </a:lvl9pPr>
          </a:lstStyle>
          <a:p>
            <a:endParaRPr/>
          </a:p>
        </p:txBody>
      </p:sp>
      <p:pic>
        <p:nvPicPr>
          <p:cNvPr id="197" name="Google Shape;197;p25"/>
          <p:cNvPicPr preferRelativeResize="0"/>
          <p:nvPr/>
        </p:nvPicPr>
        <p:blipFill rotWithShape="1">
          <a:blip r:embed="rId2">
            <a:alphaModFix/>
          </a:blip>
          <a:srcRect/>
          <a:stretch/>
        </p:blipFill>
        <p:spPr>
          <a:xfrm>
            <a:off x="7719802" y="4818387"/>
            <a:ext cx="1212273" cy="31326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rety Title Blank with Formal Logo">
  <p:cSld name="Grety Title Blank with Formal Logo">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413538" y="1437624"/>
            <a:ext cx="7772400" cy="19443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7C98AE"/>
              </a:buClr>
              <a:buSzPts val="3600"/>
              <a:buFont typeface="Arial"/>
              <a:buNone/>
              <a:defRPr sz="3600" b="0" cap="none">
                <a:solidFill>
                  <a:srgbClr val="7C98AE"/>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1" name="Google Shape;31;p4"/>
          <p:cNvSpPr txBox="1">
            <a:spLocks noGrp="1"/>
          </p:cNvSpPr>
          <p:nvPr>
            <p:ph type="dt" idx="10"/>
          </p:nvPr>
        </p:nvSpPr>
        <p:spPr>
          <a:xfrm>
            <a:off x="539552" y="4894011"/>
            <a:ext cx="684000" cy="1620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2" name="Google Shape;32;p4"/>
          <p:cNvSpPr txBox="1">
            <a:spLocks noGrp="1"/>
          </p:cNvSpPr>
          <p:nvPr>
            <p:ph type="ftr" idx="11"/>
          </p:nvPr>
        </p:nvSpPr>
        <p:spPr>
          <a:xfrm>
            <a:off x="1160671" y="4894011"/>
            <a:ext cx="6165600" cy="1620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3" name="Google Shape;33;p4"/>
          <p:cNvSpPr txBox="1">
            <a:spLocks noGrp="1"/>
          </p:cNvSpPr>
          <p:nvPr>
            <p:ph type="sldNum" idx="12"/>
          </p:nvPr>
        </p:nvSpPr>
        <p:spPr>
          <a:xfrm>
            <a:off x="179513" y="4894011"/>
            <a:ext cx="360000" cy="1620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700">
                <a:solidFill>
                  <a:srgbClr val="7F7F7F"/>
                </a:solidFill>
                <a:latin typeface="Arial"/>
                <a:ea typeface="Arial"/>
                <a:cs typeface="Arial"/>
                <a:sym typeface="Arial"/>
              </a:defRPr>
            </a:lvl1pPr>
            <a:lvl2pPr marL="0" lvl="1" indent="0" algn="ctr">
              <a:spcBef>
                <a:spcPts val="0"/>
              </a:spcBef>
              <a:buNone/>
              <a:defRPr sz="700">
                <a:solidFill>
                  <a:srgbClr val="7F7F7F"/>
                </a:solidFill>
                <a:latin typeface="Arial"/>
                <a:ea typeface="Arial"/>
                <a:cs typeface="Arial"/>
                <a:sym typeface="Arial"/>
              </a:defRPr>
            </a:lvl2pPr>
            <a:lvl3pPr marL="0" lvl="2" indent="0" algn="ctr">
              <a:spcBef>
                <a:spcPts val="0"/>
              </a:spcBef>
              <a:buNone/>
              <a:defRPr sz="700">
                <a:solidFill>
                  <a:srgbClr val="7F7F7F"/>
                </a:solidFill>
                <a:latin typeface="Arial"/>
                <a:ea typeface="Arial"/>
                <a:cs typeface="Arial"/>
                <a:sym typeface="Arial"/>
              </a:defRPr>
            </a:lvl3pPr>
            <a:lvl4pPr marL="0" lvl="3" indent="0" algn="ctr">
              <a:spcBef>
                <a:spcPts val="0"/>
              </a:spcBef>
              <a:buNone/>
              <a:defRPr sz="700">
                <a:solidFill>
                  <a:srgbClr val="7F7F7F"/>
                </a:solidFill>
                <a:latin typeface="Arial"/>
                <a:ea typeface="Arial"/>
                <a:cs typeface="Arial"/>
                <a:sym typeface="Arial"/>
              </a:defRPr>
            </a:lvl4pPr>
            <a:lvl5pPr marL="0" lvl="4" indent="0" algn="ctr">
              <a:spcBef>
                <a:spcPts val="0"/>
              </a:spcBef>
              <a:buNone/>
              <a:defRPr sz="700">
                <a:solidFill>
                  <a:srgbClr val="7F7F7F"/>
                </a:solidFill>
                <a:latin typeface="Arial"/>
                <a:ea typeface="Arial"/>
                <a:cs typeface="Arial"/>
                <a:sym typeface="Arial"/>
              </a:defRPr>
            </a:lvl5pPr>
            <a:lvl6pPr marL="0" lvl="5" indent="0" algn="ctr">
              <a:spcBef>
                <a:spcPts val="0"/>
              </a:spcBef>
              <a:buNone/>
              <a:defRPr sz="700">
                <a:solidFill>
                  <a:srgbClr val="7F7F7F"/>
                </a:solidFill>
                <a:latin typeface="Arial"/>
                <a:ea typeface="Arial"/>
                <a:cs typeface="Arial"/>
                <a:sym typeface="Arial"/>
              </a:defRPr>
            </a:lvl6pPr>
            <a:lvl7pPr marL="0" lvl="6" indent="0" algn="ctr">
              <a:spcBef>
                <a:spcPts val="0"/>
              </a:spcBef>
              <a:buNone/>
              <a:defRPr sz="700">
                <a:solidFill>
                  <a:srgbClr val="7F7F7F"/>
                </a:solidFill>
                <a:latin typeface="Arial"/>
                <a:ea typeface="Arial"/>
                <a:cs typeface="Arial"/>
                <a:sym typeface="Arial"/>
              </a:defRPr>
            </a:lvl7pPr>
            <a:lvl8pPr marL="0" lvl="7" indent="0" algn="ctr">
              <a:spcBef>
                <a:spcPts val="0"/>
              </a:spcBef>
              <a:buNone/>
              <a:defRPr sz="700">
                <a:solidFill>
                  <a:srgbClr val="7F7F7F"/>
                </a:solidFill>
                <a:latin typeface="Arial"/>
                <a:ea typeface="Arial"/>
                <a:cs typeface="Arial"/>
                <a:sym typeface="Arial"/>
              </a:defRPr>
            </a:lvl8pPr>
            <a:lvl9pPr marL="0" lvl="8" indent="0" algn="ctr">
              <a:spcBef>
                <a:spcPts val="0"/>
              </a:spcBef>
              <a:buNone/>
              <a:defRPr sz="700">
                <a:solidFill>
                  <a:srgbClr val="7F7F7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34" name="Google Shape;34;p4"/>
          <p:cNvSpPr txBox="1">
            <a:spLocks noGrp="1"/>
          </p:cNvSpPr>
          <p:nvPr>
            <p:ph type="body" idx="1"/>
          </p:nvPr>
        </p:nvSpPr>
        <p:spPr>
          <a:xfrm>
            <a:off x="413538" y="2630239"/>
            <a:ext cx="7776900" cy="751500"/>
          </a:xfrm>
          <a:prstGeom prst="rect">
            <a:avLst/>
          </a:prstGeom>
          <a:noFill/>
          <a:ln>
            <a:noFill/>
          </a:ln>
        </p:spPr>
        <p:txBody>
          <a:bodyPr spcFirstLastPara="1" wrap="square" lIns="68575" tIns="34275" rIns="68575" bIns="34275" anchor="t" anchorCtr="0">
            <a:normAutofit/>
          </a:bodyPr>
          <a:lstStyle>
            <a:lvl1pPr marL="457200" lvl="0" indent="-228600" algn="l">
              <a:spcBef>
                <a:spcPts val="400"/>
              </a:spcBef>
              <a:spcAft>
                <a:spcPts val="0"/>
              </a:spcAft>
              <a:buClr>
                <a:srgbClr val="7C98AE"/>
              </a:buClr>
              <a:buSzPts val="1400"/>
              <a:buNone/>
              <a:defRPr sz="1800" b="0">
                <a:solidFill>
                  <a:srgbClr val="7C98AE"/>
                </a:solidFill>
                <a:latin typeface="Arial"/>
                <a:ea typeface="Arial"/>
                <a:cs typeface="Arial"/>
                <a:sym typeface="Arial"/>
              </a:defRPr>
            </a:lvl1pPr>
            <a:lvl2pPr marL="914400" lvl="1" indent="-228600" algn="l">
              <a:spcBef>
                <a:spcPts val="500"/>
              </a:spcBef>
              <a:spcAft>
                <a:spcPts val="0"/>
              </a:spcAft>
              <a:buClr>
                <a:srgbClr val="888888"/>
              </a:buClr>
              <a:buSzPts val="1100"/>
              <a:buNone/>
              <a:defRPr sz="1400">
                <a:solidFill>
                  <a:srgbClr val="888888"/>
                </a:solidFill>
              </a:defRPr>
            </a:lvl2pPr>
            <a:lvl3pPr marL="1371600" lvl="2" indent="-228600" algn="l">
              <a:spcBef>
                <a:spcPts val="500"/>
              </a:spcBef>
              <a:spcAft>
                <a:spcPts val="0"/>
              </a:spcAft>
              <a:buClr>
                <a:srgbClr val="888888"/>
              </a:buClr>
              <a:buSzPts val="1000"/>
              <a:buNone/>
              <a:defRPr sz="1200">
                <a:solidFill>
                  <a:srgbClr val="888888"/>
                </a:solidFill>
              </a:defRPr>
            </a:lvl3pPr>
            <a:lvl4pPr marL="1828800" lvl="3" indent="-228600" algn="l">
              <a:spcBef>
                <a:spcPts val="500"/>
              </a:spcBef>
              <a:spcAft>
                <a:spcPts val="0"/>
              </a:spcAft>
              <a:buClr>
                <a:srgbClr val="888888"/>
              </a:buClr>
              <a:buSzPts val="800"/>
              <a:buNone/>
              <a:defRPr sz="1100">
                <a:solidFill>
                  <a:srgbClr val="888888"/>
                </a:solidFill>
              </a:defRPr>
            </a:lvl4pPr>
            <a:lvl5pPr marL="2286000" lvl="4" indent="-228600" algn="l">
              <a:spcBef>
                <a:spcPts val="500"/>
              </a:spcBef>
              <a:spcAft>
                <a:spcPts val="0"/>
              </a:spcAft>
              <a:buClr>
                <a:srgbClr val="888888"/>
              </a:buClr>
              <a:buSzPts val="800"/>
              <a:buNone/>
              <a:defRPr sz="1100">
                <a:solidFill>
                  <a:srgbClr val="888888"/>
                </a:solidFill>
              </a:defRPr>
            </a:lvl5pPr>
            <a:lvl6pPr marL="2743200" lvl="5" indent="-228600" algn="l">
              <a:spcBef>
                <a:spcPts val="500"/>
              </a:spcBef>
              <a:spcAft>
                <a:spcPts val="0"/>
              </a:spcAft>
              <a:buClr>
                <a:srgbClr val="888888"/>
              </a:buClr>
              <a:buSzPts val="800"/>
              <a:buNone/>
              <a:defRPr sz="1100">
                <a:solidFill>
                  <a:srgbClr val="888888"/>
                </a:solidFill>
              </a:defRPr>
            </a:lvl6pPr>
            <a:lvl7pPr marL="3200400" lvl="6" indent="-228600" algn="l">
              <a:spcBef>
                <a:spcPts val="500"/>
              </a:spcBef>
              <a:spcAft>
                <a:spcPts val="0"/>
              </a:spcAft>
              <a:buClr>
                <a:srgbClr val="888888"/>
              </a:buClr>
              <a:buSzPts val="800"/>
              <a:buNone/>
              <a:defRPr sz="1100">
                <a:solidFill>
                  <a:srgbClr val="888888"/>
                </a:solidFill>
              </a:defRPr>
            </a:lvl7pPr>
            <a:lvl8pPr marL="3657600" lvl="7" indent="-228600" algn="l">
              <a:spcBef>
                <a:spcPts val="500"/>
              </a:spcBef>
              <a:spcAft>
                <a:spcPts val="0"/>
              </a:spcAft>
              <a:buClr>
                <a:srgbClr val="888888"/>
              </a:buClr>
              <a:buSzPts val="800"/>
              <a:buNone/>
              <a:defRPr sz="1100">
                <a:solidFill>
                  <a:srgbClr val="888888"/>
                </a:solidFill>
              </a:defRPr>
            </a:lvl8pPr>
            <a:lvl9pPr marL="4114800" lvl="8" indent="-228600" algn="l">
              <a:spcBef>
                <a:spcPts val="500"/>
              </a:spcBef>
              <a:spcAft>
                <a:spcPts val="500"/>
              </a:spcAft>
              <a:buClr>
                <a:srgbClr val="888888"/>
              </a:buClr>
              <a:buSzPts val="800"/>
              <a:buNone/>
              <a:defRPr sz="1100">
                <a:solidFill>
                  <a:srgbClr val="888888"/>
                </a:solidFill>
              </a:defRPr>
            </a:lvl9pPr>
          </a:lstStyle>
          <a:p>
            <a:endParaRPr/>
          </a:p>
        </p:txBody>
      </p:sp>
      <p:sp>
        <p:nvSpPr>
          <p:cNvPr id="35" name="Google Shape;35;p4"/>
          <p:cNvSpPr/>
          <p:nvPr/>
        </p:nvSpPr>
        <p:spPr>
          <a:xfrm>
            <a:off x="6516216" y="4299942"/>
            <a:ext cx="2160300" cy="513600"/>
          </a:xfrm>
          <a:prstGeom prst="rect">
            <a:avLst/>
          </a:prstGeom>
          <a:blipFill rotWithShape="1">
            <a:blip r:embed="rId2">
              <a:alphaModFix amt="90000"/>
            </a:blip>
            <a:stretch>
              <a:fillRect/>
            </a:stretch>
          </a:bli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36" name="Google Shape;36;p4"/>
          <p:cNvPicPr preferRelativeResize="0"/>
          <p:nvPr/>
        </p:nvPicPr>
        <p:blipFill rotWithShape="1">
          <a:blip r:embed="rId3">
            <a:alphaModFix/>
          </a:blip>
          <a:srcRect/>
          <a:stretch/>
        </p:blipFill>
        <p:spPr>
          <a:xfrm>
            <a:off x="359533" y="657351"/>
            <a:ext cx="2052226" cy="53032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rey Blank - Logo Top Right">
  <p:cSld name="Grey Blank - Logo Top Right">
    <p:spTree>
      <p:nvGrpSpPr>
        <p:cNvPr id="1" name="Shape 37"/>
        <p:cNvGrpSpPr/>
        <p:nvPr/>
      </p:nvGrpSpPr>
      <p:grpSpPr>
        <a:xfrm>
          <a:off x="0" y="0"/>
          <a:ext cx="0" cy="0"/>
          <a:chOff x="0" y="0"/>
          <a:chExt cx="0" cy="0"/>
        </a:xfrm>
      </p:grpSpPr>
      <p:sp>
        <p:nvSpPr>
          <p:cNvPr id="38" name="Google Shape;38;p5"/>
          <p:cNvSpPr txBox="1">
            <a:spLocks noGrp="1"/>
          </p:cNvSpPr>
          <p:nvPr>
            <p:ph type="ctrTitle"/>
          </p:nvPr>
        </p:nvSpPr>
        <p:spPr>
          <a:xfrm>
            <a:off x="251521" y="205978"/>
            <a:ext cx="7200900" cy="42270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rgbClr val="7C98AE"/>
              </a:buClr>
              <a:buSzPts val="1800"/>
              <a:buFont typeface="Arial"/>
              <a:buNone/>
              <a:defRPr>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9" name="Google Shape;39;p5"/>
          <p:cNvSpPr txBox="1">
            <a:spLocks noGrp="1"/>
          </p:cNvSpPr>
          <p:nvPr>
            <p:ph type="dt" idx="10"/>
          </p:nvPr>
        </p:nvSpPr>
        <p:spPr>
          <a:xfrm>
            <a:off x="539552" y="4894011"/>
            <a:ext cx="684000" cy="1620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0" name="Google Shape;40;p5"/>
          <p:cNvSpPr txBox="1">
            <a:spLocks noGrp="1"/>
          </p:cNvSpPr>
          <p:nvPr>
            <p:ph type="ftr" idx="11"/>
          </p:nvPr>
        </p:nvSpPr>
        <p:spPr>
          <a:xfrm>
            <a:off x="1160671" y="4894011"/>
            <a:ext cx="6165600" cy="1620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1" name="Google Shape;41;p5"/>
          <p:cNvSpPr txBox="1">
            <a:spLocks noGrp="1"/>
          </p:cNvSpPr>
          <p:nvPr>
            <p:ph type="sldNum" idx="12"/>
          </p:nvPr>
        </p:nvSpPr>
        <p:spPr>
          <a:xfrm>
            <a:off x="179513" y="4894011"/>
            <a:ext cx="360000" cy="1620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700">
                <a:solidFill>
                  <a:srgbClr val="888888"/>
                </a:solidFill>
                <a:latin typeface="Arial"/>
                <a:ea typeface="Arial"/>
                <a:cs typeface="Arial"/>
                <a:sym typeface="Arial"/>
              </a:defRPr>
            </a:lvl1pPr>
            <a:lvl2pPr marL="0" lvl="1" indent="0" algn="ctr">
              <a:spcBef>
                <a:spcPts val="0"/>
              </a:spcBef>
              <a:buNone/>
              <a:defRPr sz="700">
                <a:solidFill>
                  <a:srgbClr val="888888"/>
                </a:solidFill>
                <a:latin typeface="Arial"/>
                <a:ea typeface="Arial"/>
                <a:cs typeface="Arial"/>
                <a:sym typeface="Arial"/>
              </a:defRPr>
            </a:lvl2pPr>
            <a:lvl3pPr marL="0" lvl="2" indent="0" algn="ctr">
              <a:spcBef>
                <a:spcPts val="0"/>
              </a:spcBef>
              <a:buNone/>
              <a:defRPr sz="700">
                <a:solidFill>
                  <a:srgbClr val="888888"/>
                </a:solidFill>
                <a:latin typeface="Arial"/>
                <a:ea typeface="Arial"/>
                <a:cs typeface="Arial"/>
                <a:sym typeface="Arial"/>
              </a:defRPr>
            </a:lvl3pPr>
            <a:lvl4pPr marL="0" lvl="3" indent="0" algn="ctr">
              <a:spcBef>
                <a:spcPts val="0"/>
              </a:spcBef>
              <a:buNone/>
              <a:defRPr sz="700">
                <a:solidFill>
                  <a:srgbClr val="888888"/>
                </a:solidFill>
                <a:latin typeface="Arial"/>
                <a:ea typeface="Arial"/>
                <a:cs typeface="Arial"/>
                <a:sym typeface="Arial"/>
              </a:defRPr>
            </a:lvl4pPr>
            <a:lvl5pPr marL="0" lvl="4" indent="0" algn="ctr">
              <a:spcBef>
                <a:spcPts val="0"/>
              </a:spcBef>
              <a:buNone/>
              <a:defRPr sz="700">
                <a:solidFill>
                  <a:srgbClr val="888888"/>
                </a:solidFill>
                <a:latin typeface="Arial"/>
                <a:ea typeface="Arial"/>
                <a:cs typeface="Arial"/>
                <a:sym typeface="Arial"/>
              </a:defRPr>
            </a:lvl5pPr>
            <a:lvl6pPr marL="0" lvl="5" indent="0" algn="ctr">
              <a:spcBef>
                <a:spcPts val="0"/>
              </a:spcBef>
              <a:buNone/>
              <a:defRPr sz="700">
                <a:solidFill>
                  <a:srgbClr val="888888"/>
                </a:solidFill>
                <a:latin typeface="Arial"/>
                <a:ea typeface="Arial"/>
                <a:cs typeface="Arial"/>
                <a:sym typeface="Arial"/>
              </a:defRPr>
            </a:lvl6pPr>
            <a:lvl7pPr marL="0" lvl="6" indent="0" algn="ctr">
              <a:spcBef>
                <a:spcPts val="0"/>
              </a:spcBef>
              <a:buNone/>
              <a:defRPr sz="700">
                <a:solidFill>
                  <a:srgbClr val="888888"/>
                </a:solidFill>
                <a:latin typeface="Arial"/>
                <a:ea typeface="Arial"/>
                <a:cs typeface="Arial"/>
                <a:sym typeface="Arial"/>
              </a:defRPr>
            </a:lvl7pPr>
            <a:lvl8pPr marL="0" lvl="7" indent="0" algn="ctr">
              <a:spcBef>
                <a:spcPts val="0"/>
              </a:spcBef>
              <a:buNone/>
              <a:defRPr sz="700">
                <a:solidFill>
                  <a:srgbClr val="888888"/>
                </a:solidFill>
                <a:latin typeface="Arial"/>
                <a:ea typeface="Arial"/>
                <a:cs typeface="Arial"/>
                <a:sym typeface="Arial"/>
              </a:defRPr>
            </a:lvl8pPr>
            <a:lvl9pPr marL="0" lvl="8" indent="0" algn="ctr">
              <a:spcBef>
                <a:spcPts val="0"/>
              </a:spcBef>
              <a:buNone/>
              <a:defRPr sz="700">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42" name="Google Shape;42;p5"/>
          <p:cNvSpPr txBox="1">
            <a:spLocks noGrp="1"/>
          </p:cNvSpPr>
          <p:nvPr>
            <p:ph type="subTitle" idx="1"/>
          </p:nvPr>
        </p:nvSpPr>
        <p:spPr>
          <a:xfrm>
            <a:off x="251521" y="628651"/>
            <a:ext cx="7200900" cy="399900"/>
          </a:xfrm>
          <a:prstGeom prst="rect">
            <a:avLst/>
          </a:prstGeom>
          <a:noFill/>
          <a:ln>
            <a:noFill/>
          </a:ln>
        </p:spPr>
        <p:txBody>
          <a:bodyPr spcFirstLastPara="1" wrap="square" lIns="68575" tIns="34275" rIns="68575" bIns="34275" anchor="t" anchorCtr="0">
            <a:normAutofit/>
          </a:bodyPr>
          <a:lstStyle>
            <a:lvl1pPr lvl="0" algn="l">
              <a:spcBef>
                <a:spcPts val="300"/>
              </a:spcBef>
              <a:spcAft>
                <a:spcPts val="0"/>
              </a:spcAft>
              <a:buClr>
                <a:srgbClr val="A5A5A5"/>
              </a:buClr>
              <a:buSzPts val="1100"/>
              <a:buNone/>
              <a:defRPr sz="1400" b="0">
                <a:solidFill>
                  <a:srgbClr val="A5A5A5"/>
                </a:solidFill>
                <a:latin typeface="Arial"/>
                <a:ea typeface="Arial"/>
                <a:cs typeface="Arial"/>
                <a:sym typeface="Arial"/>
              </a:defRPr>
            </a:lvl1pPr>
            <a:lvl2pPr lvl="1" algn="ctr">
              <a:spcBef>
                <a:spcPts val="500"/>
              </a:spcBef>
              <a:spcAft>
                <a:spcPts val="0"/>
              </a:spcAft>
              <a:buClr>
                <a:srgbClr val="888888"/>
              </a:buClr>
              <a:buSzPts val="800"/>
              <a:buNone/>
              <a:defRPr>
                <a:solidFill>
                  <a:srgbClr val="888888"/>
                </a:solidFill>
              </a:defRPr>
            </a:lvl2pPr>
            <a:lvl3pPr lvl="2" algn="ctr">
              <a:spcBef>
                <a:spcPts val="500"/>
              </a:spcBef>
              <a:spcAft>
                <a:spcPts val="0"/>
              </a:spcAft>
              <a:buClr>
                <a:srgbClr val="888888"/>
              </a:buClr>
              <a:buSzPts val="800"/>
              <a:buNone/>
              <a:defRPr>
                <a:solidFill>
                  <a:srgbClr val="888888"/>
                </a:solidFill>
              </a:defRPr>
            </a:lvl3pPr>
            <a:lvl4pPr lvl="3" algn="ctr">
              <a:spcBef>
                <a:spcPts val="500"/>
              </a:spcBef>
              <a:spcAft>
                <a:spcPts val="0"/>
              </a:spcAft>
              <a:buClr>
                <a:srgbClr val="888888"/>
              </a:buClr>
              <a:buSzPts val="800"/>
              <a:buNone/>
              <a:defRPr>
                <a:solidFill>
                  <a:srgbClr val="888888"/>
                </a:solidFill>
              </a:defRPr>
            </a:lvl4pPr>
            <a:lvl5pPr lvl="4" algn="ctr">
              <a:spcBef>
                <a:spcPts val="500"/>
              </a:spcBef>
              <a:spcAft>
                <a:spcPts val="0"/>
              </a:spcAft>
              <a:buClr>
                <a:srgbClr val="888888"/>
              </a:buClr>
              <a:buSzPts val="800"/>
              <a:buNone/>
              <a:defRPr>
                <a:solidFill>
                  <a:srgbClr val="888888"/>
                </a:solidFill>
              </a:defRPr>
            </a:lvl5pPr>
            <a:lvl6pPr lvl="5" algn="ctr">
              <a:spcBef>
                <a:spcPts val="500"/>
              </a:spcBef>
              <a:spcAft>
                <a:spcPts val="0"/>
              </a:spcAft>
              <a:buClr>
                <a:srgbClr val="888888"/>
              </a:buClr>
              <a:buSzPts val="800"/>
              <a:buNone/>
              <a:defRPr>
                <a:solidFill>
                  <a:srgbClr val="888888"/>
                </a:solidFill>
              </a:defRPr>
            </a:lvl6pPr>
            <a:lvl7pPr lvl="6" algn="ctr">
              <a:spcBef>
                <a:spcPts val="500"/>
              </a:spcBef>
              <a:spcAft>
                <a:spcPts val="0"/>
              </a:spcAft>
              <a:buClr>
                <a:srgbClr val="888888"/>
              </a:buClr>
              <a:buSzPts val="800"/>
              <a:buNone/>
              <a:defRPr>
                <a:solidFill>
                  <a:srgbClr val="888888"/>
                </a:solidFill>
              </a:defRPr>
            </a:lvl7pPr>
            <a:lvl8pPr lvl="7" algn="ctr">
              <a:spcBef>
                <a:spcPts val="500"/>
              </a:spcBef>
              <a:spcAft>
                <a:spcPts val="0"/>
              </a:spcAft>
              <a:buClr>
                <a:srgbClr val="888888"/>
              </a:buClr>
              <a:buSzPts val="800"/>
              <a:buNone/>
              <a:defRPr>
                <a:solidFill>
                  <a:srgbClr val="888888"/>
                </a:solidFill>
              </a:defRPr>
            </a:lvl8pPr>
            <a:lvl9pPr lvl="8" algn="ctr">
              <a:spcBef>
                <a:spcPts val="500"/>
              </a:spcBef>
              <a:spcAft>
                <a:spcPts val="500"/>
              </a:spcAft>
              <a:buClr>
                <a:srgbClr val="888888"/>
              </a:buClr>
              <a:buSzPts val="800"/>
              <a:buNone/>
              <a:defRPr>
                <a:solidFill>
                  <a:srgbClr val="888888"/>
                </a:solidFill>
              </a:defRPr>
            </a:lvl9pPr>
          </a:lstStyle>
          <a:p>
            <a:endParaRPr/>
          </a:p>
        </p:txBody>
      </p:sp>
      <p:sp>
        <p:nvSpPr>
          <p:cNvPr id="43" name="Google Shape;43;p5"/>
          <p:cNvSpPr txBox="1">
            <a:spLocks noGrp="1"/>
          </p:cNvSpPr>
          <p:nvPr>
            <p:ph type="body" idx="2"/>
          </p:nvPr>
        </p:nvSpPr>
        <p:spPr>
          <a:xfrm>
            <a:off x="251520" y="1113588"/>
            <a:ext cx="8637600" cy="3564300"/>
          </a:xfrm>
          <a:prstGeom prst="rect">
            <a:avLst/>
          </a:prstGeom>
          <a:noFill/>
          <a:ln>
            <a:noFill/>
          </a:ln>
        </p:spPr>
        <p:txBody>
          <a:bodyPr spcFirstLastPara="1" wrap="square" lIns="68575" tIns="34275" rIns="68575" bIns="34275" anchor="t" anchorCtr="0">
            <a:noAutofit/>
          </a:bodyPr>
          <a:lstStyle>
            <a:lvl1pPr marL="457200" lvl="0" indent="-285750" algn="l">
              <a:spcBef>
                <a:spcPts val="200"/>
              </a:spcBef>
              <a:spcAft>
                <a:spcPts val="0"/>
              </a:spcAft>
              <a:buClr>
                <a:srgbClr val="262626"/>
              </a:buClr>
              <a:buSzPts val="900"/>
              <a:buChar char="•"/>
              <a:defRPr>
                <a:latin typeface="Arial"/>
                <a:ea typeface="Arial"/>
                <a:cs typeface="Arial"/>
                <a:sym typeface="Arial"/>
              </a:defRPr>
            </a:lvl1pPr>
            <a:lvl2pPr marL="914400" lvl="1" indent="-298450" algn="l">
              <a:spcBef>
                <a:spcPts val="500"/>
              </a:spcBef>
              <a:spcAft>
                <a:spcPts val="0"/>
              </a:spcAft>
              <a:buClr>
                <a:srgbClr val="262626"/>
              </a:buClr>
              <a:buSzPts val="1100"/>
              <a:buChar char="•"/>
              <a:defRPr/>
            </a:lvl2pPr>
            <a:lvl3pPr marL="1371600" lvl="2" indent="-298450" algn="l">
              <a:spcBef>
                <a:spcPts val="500"/>
              </a:spcBef>
              <a:spcAft>
                <a:spcPts val="0"/>
              </a:spcAft>
              <a:buClr>
                <a:srgbClr val="262626"/>
              </a:buClr>
              <a:buSzPts val="1100"/>
              <a:buChar char="•"/>
              <a:defRPr/>
            </a:lvl3pPr>
            <a:lvl4pPr marL="1828800" lvl="3" indent="-298450" algn="l">
              <a:spcBef>
                <a:spcPts val="500"/>
              </a:spcBef>
              <a:spcAft>
                <a:spcPts val="0"/>
              </a:spcAft>
              <a:buClr>
                <a:srgbClr val="262626"/>
              </a:buClr>
              <a:buSzPts val="1100"/>
              <a:buChar char="•"/>
              <a:defRPr/>
            </a:lvl4pPr>
            <a:lvl5pPr marL="2286000" lvl="4" indent="-298450" algn="l">
              <a:spcBef>
                <a:spcPts val="500"/>
              </a:spcBef>
              <a:spcAft>
                <a:spcPts val="0"/>
              </a:spcAft>
              <a:buClr>
                <a:srgbClr val="262626"/>
              </a:buClr>
              <a:buSzPts val="1100"/>
              <a:buChar char="•"/>
              <a:defRPr/>
            </a:lvl5pPr>
            <a:lvl6pPr marL="2743200" lvl="5" indent="-298450" algn="l">
              <a:spcBef>
                <a:spcPts val="500"/>
              </a:spcBef>
              <a:spcAft>
                <a:spcPts val="0"/>
              </a:spcAft>
              <a:buClr>
                <a:schemeClr val="dk1"/>
              </a:buClr>
              <a:buSzPts val="1100"/>
              <a:buChar char="•"/>
              <a:defRPr/>
            </a:lvl6pPr>
            <a:lvl7pPr marL="3200400" lvl="6" indent="-298450" algn="l">
              <a:spcBef>
                <a:spcPts val="500"/>
              </a:spcBef>
              <a:spcAft>
                <a:spcPts val="0"/>
              </a:spcAft>
              <a:buClr>
                <a:schemeClr val="dk1"/>
              </a:buClr>
              <a:buSzPts val="1100"/>
              <a:buChar char="•"/>
              <a:defRPr/>
            </a:lvl7pPr>
            <a:lvl8pPr marL="3657600" lvl="7" indent="-298450" algn="l">
              <a:spcBef>
                <a:spcPts val="500"/>
              </a:spcBef>
              <a:spcAft>
                <a:spcPts val="0"/>
              </a:spcAft>
              <a:buClr>
                <a:schemeClr val="dk1"/>
              </a:buClr>
              <a:buSzPts val="1100"/>
              <a:buChar char="•"/>
              <a:defRPr/>
            </a:lvl8pPr>
            <a:lvl9pPr marL="4114800" lvl="8" indent="-298450" algn="l">
              <a:spcBef>
                <a:spcPts val="500"/>
              </a:spcBef>
              <a:spcAft>
                <a:spcPts val="500"/>
              </a:spcAft>
              <a:buClr>
                <a:schemeClr val="dk1"/>
              </a:buClr>
              <a:buSzPts val="1100"/>
              <a:buChar char="•"/>
              <a:defRPr/>
            </a:lvl9pPr>
          </a:lstStyle>
          <a:p>
            <a:endParaRPr/>
          </a:p>
        </p:txBody>
      </p:sp>
      <p:pic>
        <p:nvPicPr>
          <p:cNvPr id="44" name="Google Shape;44;p5"/>
          <p:cNvPicPr preferRelativeResize="0"/>
          <p:nvPr/>
        </p:nvPicPr>
        <p:blipFill rotWithShape="1">
          <a:blip r:embed="rId2">
            <a:alphaModFix/>
          </a:blip>
          <a:srcRect/>
          <a:stretch/>
        </p:blipFill>
        <p:spPr>
          <a:xfrm>
            <a:off x="7719802" y="314269"/>
            <a:ext cx="1212274" cy="31326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ety Title No Bar - Logo Bottom Right">
  <p:cSld name="Grety Title No Bar - Logo Bottom Right">
    <p:spTree>
      <p:nvGrpSpPr>
        <p:cNvPr id="1" name="Shape 45"/>
        <p:cNvGrpSpPr/>
        <p:nvPr/>
      </p:nvGrpSpPr>
      <p:grpSpPr>
        <a:xfrm>
          <a:off x="0" y="0"/>
          <a:ext cx="0" cy="0"/>
          <a:chOff x="0" y="0"/>
          <a:chExt cx="0" cy="0"/>
        </a:xfrm>
      </p:grpSpPr>
      <p:sp>
        <p:nvSpPr>
          <p:cNvPr id="46" name="Google Shape;46;p6"/>
          <p:cNvSpPr txBox="1">
            <a:spLocks noGrp="1"/>
          </p:cNvSpPr>
          <p:nvPr>
            <p:ph type="ctrTitle"/>
          </p:nvPr>
        </p:nvSpPr>
        <p:spPr>
          <a:xfrm>
            <a:off x="251521" y="205978"/>
            <a:ext cx="7200900" cy="42270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rgbClr val="7C98AE"/>
              </a:buClr>
              <a:buSzPts val="1800"/>
              <a:buFont typeface="Arial"/>
              <a:buNone/>
              <a:defRPr sz="18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7" name="Google Shape;47;p6"/>
          <p:cNvSpPr txBox="1">
            <a:spLocks noGrp="1"/>
          </p:cNvSpPr>
          <p:nvPr>
            <p:ph type="dt" idx="10"/>
          </p:nvPr>
        </p:nvSpPr>
        <p:spPr>
          <a:xfrm>
            <a:off x="539552" y="4894011"/>
            <a:ext cx="684000" cy="1620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8" name="Google Shape;48;p6"/>
          <p:cNvSpPr txBox="1">
            <a:spLocks noGrp="1"/>
          </p:cNvSpPr>
          <p:nvPr>
            <p:ph type="ftr" idx="11"/>
          </p:nvPr>
        </p:nvSpPr>
        <p:spPr>
          <a:xfrm>
            <a:off x="1160671" y="4894011"/>
            <a:ext cx="6165600" cy="1620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9" name="Google Shape;49;p6"/>
          <p:cNvSpPr txBox="1">
            <a:spLocks noGrp="1"/>
          </p:cNvSpPr>
          <p:nvPr>
            <p:ph type="sldNum" idx="12"/>
          </p:nvPr>
        </p:nvSpPr>
        <p:spPr>
          <a:xfrm>
            <a:off x="179513" y="4894011"/>
            <a:ext cx="360000" cy="1620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700">
                <a:solidFill>
                  <a:srgbClr val="888888"/>
                </a:solidFill>
                <a:latin typeface="Arial"/>
                <a:ea typeface="Arial"/>
                <a:cs typeface="Arial"/>
                <a:sym typeface="Arial"/>
              </a:defRPr>
            </a:lvl1pPr>
            <a:lvl2pPr marL="0" lvl="1" indent="0" algn="ctr">
              <a:spcBef>
                <a:spcPts val="0"/>
              </a:spcBef>
              <a:buNone/>
              <a:defRPr sz="700">
                <a:solidFill>
                  <a:srgbClr val="888888"/>
                </a:solidFill>
                <a:latin typeface="Arial"/>
                <a:ea typeface="Arial"/>
                <a:cs typeface="Arial"/>
                <a:sym typeface="Arial"/>
              </a:defRPr>
            </a:lvl2pPr>
            <a:lvl3pPr marL="0" lvl="2" indent="0" algn="ctr">
              <a:spcBef>
                <a:spcPts val="0"/>
              </a:spcBef>
              <a:buNone/>
              <a:defRPr sz="700">
                <a:solidFill>
                  <a:srgbClr val="888888"/>
                </a:solidFill>
                <a:latin typeface="Arial"/>
                <a:ea typeface="Arial"/>
                <a:cs typeface="Arial"/>
                <a:sym typeface="Arial"/>
              </a:defRPr>
            </a:lvl3pPr>
            <a:lvl4pPr marL="0" lvl="3" indent="0" algn="ctr">
              <a:spcBef>
                <a:spcPts val="0"/>
              </a:spcBef>
              <a:buNone/>
              <a:defRPr sz="700">
                <a:solidFill>
                  <a:srgbClr val="888888"/>
                </a:solidFill>
                <a:latin typeface="Arial"/>
                <a:ea typeface="Arial"/>
                <a:cs typeface="Arial"/>
                <a:sym typeface="Arial"/>
              </a:defRPr>
            </a:lvl4pPr>
            <a:lvl5pPr marL="0" lvl="4" indent="0" algn="ctr">
              <a:spcBef>
                <a:spcPts val="0"/>
              </a:spcBef>
              <a:buNone/>
              <a:defRPr sz="700">
                <a:solidFill>
                  <a:srgbClr val="888888"/>
                </a:solidFill>
                <a:latin typeface="Arial"/>
                <a:ea typeface="Arial"/>
                <a:cs typeface="Arial"/>
                <a:sym typeface="Arial"/>
              </a:defRPr>
            </a:lvl5pPr>
            <a:lvl6pPr marL="0" lvl="5" indent="0" algn="ctr">
              <a:spcBef>
                <a:spcPts val="0"/>
              </a:spcBef>
              <a:buNone/>
              <a:defRPr sz="700">
                <a:solidFill>
                  <a:srgbClr val="888888"/>
                </a:solidFill>
                <a:latin typeface="Arial"/>
                <a:ea typeface="Arial"/>
                <a:cs typeface="Arial"/>
                <a:sym typeface="Arial"/>
              </a:defRPr>
            </a:lvl6pPr>
            <a:lvl7pPr marL="0" lvl="6" indent="0" algn="ctr">
              <a:spcBef>
                <a:spcPts val="0"/>
              </a:spcBef>
              <a:buNone/>
              <a:defRPr sz="700">
                <a:solidFill>
                  <a:srgbClr val="888888"/>
                </a:solidFill>
                <a:latin typeface="Arial"/>
                <a:ea typeface="Arial"/>
                <a:cs typeface="Arial"/>
                <a:sym typeface="Arial"/>
              </a:defRPr>
            </a:lvl7pPr>
            <a:lvl8pPr marL="0" lvl="7" indent="0" algn="ctr">
              <a:spcBef>
                <a:spcPts val="0"/>
              </a:spcBef>
              <a:buNone/>
              <a:defRPr sz="700">
                <a:solidFill>
                  <a:srgbClr val="888888"/>
                </a:solidFill>
                <a:latin typeface="Arial"/>
                <a:ea typeface="Arial"/>
                <a:cs typeface="Arial"/>
                <a:sym typeface="Arial"/>
              </a:defRPr>
            </a:lvl8pPr>
            <a:lvl9pPr marL="0" lvl="8" indent="0" algn="ctr">
              <a:spcBef>
                <a:spcPts val="0"/>
              </a:spcBef>
              <a:buNone/>
              <a:defRPr sz="700">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50" name="Google Shape;50;p6"/>
          <p:cNvSpPr txBox="1">
            <a:spLocks noGrp="1"/>
          </p:cNvSpPr>
          <p:nvPr>
            <p:ph type="subTitle" idx="1"/>
          </p:nvPr>
        </p:nvSpPr>
        <p:spPr>
          <a:xfrm>
            <a:off x="251521" y="628651"/>
            <a:ext cx="7200900" cy="399900"/>
          </a:xfrm>
          <a:prstGeom prst="rect">
            <a:avLst/>
          </a:prstGeom>
          <a:noFill/>
          <a:ln>
            <a:noFill/>
          </a:ln>
        </p:spPr>
        <p:txBody>
          <a:bodyPr spcFirstLastPara="1" wrap="square" lIns="68575" tIns="34275" rIns="68575" bIns="34275" anchor="t" anchorCtr="0">
            <a:normAutofit/>
          </a:bodyPr>
          <a:lstStyle>
            <a:lvl1pPr lvl="0" algn="l">
              <a:spcBef>
                <a:spcPts val="300"/>
              </a:spcBef>
              <a:spcAft>
                <a:spcPts val="0"/>
              </a:spcAft>
              <a:buClr>
                <a:srgbClr val="A5A5A5"/>
              </a:buClr>
              <a:buSzPts val="1100"/>
              <a:buNone/>
              <a:defRPr sz="1400" b="0">
                <a:solidFill>
                  <a:srgbClr val="A5A5A5"/>
                </a:solidFill>
                <a:latin typeface="Arial"/>
                <a:ea typeface="Arial"/>
                <a:cs typeface="Arial"/>
                <a:sym typeface="Arial"/>
              </a:defRPr>
            </a:lvl1pPr>
            <a:lvl2pPr lvl="1" algn="ctr">
              <a:spcBef>
                <a:spcPts val="500"/>
              </a:spcBef>
              <a:spcAft>
                <a:spcPts val="0"/>
              </a:spcAft>
              <a:buClr>
                <a:srgbClr val="888888"/>
              </a:buClr>
              <a:buSzPts val="800"/>
              <a:buNone/>
              <a:defRPr>
                <a:solidFill>
                  <a:srgbClr val="888888"/>
                </a:solidFill>
              </a:defRPr>
            </a:lvl2pPr>
            <a:lvl3pPr lvl="2" algn="ctr">
              <a:spcBef>
                <a:spcPts val="500"/>
              </a:spcBef>
              <a:spcAft>
                <a:spcPts val="0"/>
              </a:spcAft>
              <a:buClr>
                <a:srgbClr val="888888"/>
              </a:buClr>
              <a:buSzPts val="800"/>
              <a:buNone/>
              <a:defRPr>
                <a:solidFill>
                  <a:srgbClr val="888888"/>
                </a:solidFill>
              </a:defRPr>
            </a:lvl3pPr>
            <a:lvl4pPr lvl="3" algn="ctr">
              <a:spcBef>
                <a:spcPts val="500"/>
              </a:spcBef>
              <a:spcAft>
                <a:spcPts val="0"/>
              </a:spcAft>
              <a:buClr>
                <a:srgbClr val="888888"/>
              </a:buClr>
              <a:buSzPts val="800"/>
              <a:buNone/>
              <a:defRPr>
                <a:solidFill>
                  <a:srgbClr val="888888"/>
                </a:solidFill>
              </a:defRPr>
            </a:lvl4pPr>
            <a:lvl5pPr lvl="4" algn="ctr">
              <a:spcBef>
                <a:spcPts val="500"/>
              </a:spcBef>
              <a:spcAft>
                <a:spcPts val="0"/>
              </a:spcAft>
              <a:buClr>
                <a:srgbClr val="888888"/>
              </a:buClr>
              <a:buSzPts val="800"/>
              <a:buNone/>
              <a:defRPr>
                <a:solidFill>
                  <a:srgbClr val="888888"/>
                </a:solidFill>
              </a:defRPr>
            </a:lvl5pPr>
            <a:lvl6pPr lvl="5" algn="ctr">
              <a:spcBef>
                <a:spcPts val="500"/>
              </a:spcBef>
              <a:spcAft>
                <a:spcPts val="0"/>
              </a:spcAft>
              <a:buClr>
                <a:srgbClr val="888888"/>
              </a:buClr>
              <a:buSzPts val="800"/>
              <a:buNone/>
              <a:defRPr>
                <a:solidFill>
                  <a:srgbClr val="888888"/>
                </a:solidFill>
              </a:defRPr>
            </a:lvl6pPr>
            <a:lvl7pPr lvl="6" algn="ctr">
              <a:spcBef>
                <a:spcPts val="500"/>
              </a:spcBef>
              <a:spcAft>
                <a:spcPts val="0"/>
              </a:spcAft>
              <a:buClr>
                <a:srgbClr val="888888"/>
              </a:buClr>
              <a:buSzPts val="800"/>
              <a:buNone/>
              <a:defRPr>
                <a:solidFill>
                  <a:srgbClr val="888888"/>
                </a:solidFill>
              </a:defRPr>
            </a:lvl7pPr>
            <a:lvl8pPr lvl="7" algn="ctr">
              <a:spcBef>
                <a:spcPts val="500"/>
              </a:spcBef>
              <a:spcAft>
                <a:spcPts val="0"/>
              </a:spcAft>
              <a:buClr>
                <a:srgbClr val="888888"/>
              </a:buClr>
              <a:buSzPts val="800"/>
              <a:buNone/>
              <a:defRPr>
                <a:solidFill>
                  <a:srgbClr val="888888"/>
                </a:solidFill>
              </a:defRPr>
            </a:lvl8pPr>
            <a:lvl9pPr lvl="8" algn="ctr">
              <a:spcBef>
                <a:spcPts val="500"/>
              </a:spcBef>
              <a:spcAft>
                <a:spcPts val="500"/>
              </a:spcAft>
              <a:buClr>
                <a:srgbClr val="888888"/>
              </a:buClr>
              <a:buSzPts val="800"/>
              <a:buNone/>
              <a:defRPr>
                <a:solidFill>
                  <a:srgbClr val="888888"/>
                </a:solidFill>
              </a:defRPr>
            </a:lvl9pPr>
          </a:lstStyle>
          <a:p>
            <a:endParaRPr/>
          </a:p>
        </p:txBody>
      </p:sp>
      <p:sp>
        <p:nvSpPr>
          <p:cNvPr id="51" name="Google Shape;51;p6"/>
          <p:cNvSpPr txBox="1">
            <a:spLocks noGrp="1"/>
          </p:cNvSpPr>
          <p:nvPr>
            <p:ph type="body" idx="2"/>
          </p:nvPr>
        </p:nvSpPr>
        <p:spPr>
          <a:xfrm>
            <a:off x="251520" y="1113588"/>
            <a:ext cx="8637600" cy="3564300"/>
          </a:xfrm>
          <a:prstGeom prst="rect">
            <a:avLst/>
          </a:prstGeom>
          <a:noFill/>
          <a:ln>
            <a:noFill/>
          </a:ln>
        </p:spPr>
        <p:txBody>
          <a:bodyPr spcFirstLastPara="1" wrap="square" lIns="68575" tIns="34275" rIns="68575" bIns="34275" anchor="t" anchorCtr="0">
            <a:noAutofit/>
          </a:bodyPr>
          <a:lstStyle>
            <a:lvl1pPr marL="457200" lvl="0" indent="-285750" algn="l">
              <a:spcBef>
                <a:spcPts val="200"/>
              </a:spcBef>
              <a:spcAft>
                <a:spcPts val="0"/>
              </a:spcAft>
              <a:buClr>
                <a:srgbClr val="262626"/>
              </a:buClr>
              <a:buSzPts val="900"/>
              <a:buChar char="•"/>
              <a:defRPr>
                <a:latin typeface="Arial"/>
                <a:ea typeface="Arial"/>
                <a:cs typeface="Arial"/>
                <a:sym typeface="Arial"/>
              </a:defRPr>
            </a:lvl1pPr>
            <a:lvl2pPr marL="914400" lvl="1" indent="-298450" algn="l">
              <a:spcBef>
                <a:spcPts val="500"/>
              </a:spcBef>
              <a:spcAft>
                <a:spcPts val="0"/>
              </a:spcAft>
              <a:buClr>
                <a:srgbClr val="262626"/>
              </a:buClr>
              <a:buSzPts val="1100"/>
              <a:buChar char="•"/>
              <a:defRPr/>
            </a:lvl2pPr>
            <a:lvl3pPr marL="1371600" lvl="2" indent="-298450" algn="l">
              <a:spcBef>
                <a:spcPts val="500"/>
              </a:spcBef>
              <a:spcAft>
                <a:spcPts val="0"/>
              </a:spcAft>
              <a:buClr>
                <a:srgbClr val="262626"/>
              </a:buClr>
              <a:buSzPts val="1100"/>
              <a:buChar char="•"/>
              <a:defRPr/>
            </a:lvl3pPr>
            <a:lvl4pPr marL="1828800" lvl="3" indent="-298450" algn="l">
              <a:spcBef>
                <a:spcPts val="500"/>
              </a:spcBef>
              <a:spcAft>
                <a:spcPts val="0"/>
              </a:spcAft>
              <a:buClr>
                <a:srgbClr val="262626"/>
              </a:buClr>
              <a:buSzPts val="1100"/>
              <a:buChar char="•"/>
              <a:defRPr/>
            </a:lvl4pPr>
            <a:lvl5pPr marL="2286000" lvl="4" indent="-298450" algn="l">
              <a:spcBef>
                <a:spcPts val="500"/>
              </a:spcBef>
              <a:spcAft>
                <a:spcPts val="0"/>
              </a:spcAft>
              <a:buClr>
                <a:srgbClr val="262626"/>
              </a:buClr>
              <a:buSzPts val="1100"/>
              <a:buChar char="•"/>
              <a:defRPr/>
            </a:lvl5pPr>
            <a:lvl6pPr marL="2743200" lvl="5" indent="-298450" algn="l">
              <a:spcBef>
                <a:spcPts val="500"/>
              </a:spcBef>
              <a:spcAft>
                <a:spcPts val="0"/>
              </a:spcAft>
              <a:buClr>
                <a:schemeClr val="dk1"/>
              </a:buClr>
              <a:buSzPts val="1100"/>
              <a:buChar char="•"/>
              <a:defRPr/>
            </a:lvl6pPr>
            <a:lvl7pPr marL="3200400" lvl="6" indent="-298450" algn="l">
              <a:spcBef>
                <a:spcPts val="500"/>
              </a:spcBef>
              <a:spcAft>
                <a:spcPts val="0"/>
              </a:spcAft>
              <a:buClr>
                <a:schemeClr val="dk1"/>
              </a:buClr>
              <a:buSzPts val="1100"/>
              <a:buChar char="•"/>
              <a:defRPr/>
            </a:lvl7pPr>
            <a:lvl8pPr marL="3657600" lvl="7" indent="-298450" algn="l">
              <a:spcBef>
                <a:spcPts val="500"/>
              </a:spcBef>
              <a:spcAft>
                <a:spcPts val="0"/>
              </a:spcAft>
              <a:buClr>
                <a:schemeClr val="dk1"/>
              </a:buClr>
              <a:buSzPts val="1100"/>
              <a:buChar char="•"/>
              <a:defRPr/>
            </a:lvl8pPr>
            <a:lvl9pPr marL="4114800" lvl="8" indent="-298450" algn="l">
              <a:spcBef>
                <a:spcPts val="500"/>
              </a:spcBef>
              <a:spcAft>
                <a:spcPts val="500"/>
              </a:spcAft>
              <a:buClr>
                <a:schemeClr val="dk1"/>
              </a:buClr>
              <a:buSzPts val="1100"/>
              <a:buChar char="•"/>
              <a:defRPr/>
            </a:lvl9pPr>
          </a:lstStyle>
          <a:p>
            <a:endParaRPr/>
          </a:p>
        </p:txBody>
      </p:sp>
      <p:pic>
        <p:nvPicPr>
          <p:cNvPr id="52" name="Google Shape;52;p6"/>
          <p:cNvPicPr preferRelativeResize="0"/>
          <p:nvPr/>
        </p:nvPicPr>
        <p:blipFill rotWithShape="1">
          <a:blip r:embed="rId2">
            <a:alphaModFix/>
          </a:blip>
          <a:srcRect/>
          <a:stretch/>
        </p:blipFill>
        <p:spPr>
          <a:xfrm>
            <a:off x="7719802" y="4818387"/>
            <a:ext cx="1212274" cy="31326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Grey Title Bar - Logo Top Right">
  <p:cSld name="Grey Title Bar - Logo Top Right">
    <p:spTree>
      <p:nvGrpSpPr>
        <p:cNvPr id="1" name="Shape 53"/>
        <p:cNvGrpSpPr/>
        <p:nvPr/>
      </p:nvGrpSpPr>
      <p:grpSpPr>
        <a:xfrm>
          <a:off x="0" y="0"/>
          <a:ext cx="0" cy="0"/>
          <a:chOff x="0" y="0"/>
          <a:chExt cx="0" cy="0"/>
        </a:xfrm>
      </p:grpSpPr>
      <p:sp>
        <p:nvSpPr>
          <p:cNvPr id="54" name="Google Shape;54;p7"/>
          <p:cNvSpPr/>
          <p:nvPr/>
        </p:nvSpPr>
        <p:spPr>
          <a:xfrm>
            <a:off x="0" y="628651"/>
            <a:ext cx="9144000" cy="399900"/>
          </a:xfrm>
          <a:prstGeom prst="rect">
            <a:avLst/>
          </a:prstGeom>
          <a:solidFill>
            <a:srgbClr val="7C98A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55" name="Google Shape;55;p7"/>
          <p:cNvSpPr txBox="1">
            <a:spLocks noGrp="1"/>
          </p:cNvSpPr>
          <p:nvPr>
            <p:ph type="ctrTitle"/>
          </p:nvPr>
        </p:nvSpPr>
        <p:spPr>
          <a:xfrm>
            <a:off x="251521" y="205978"/>
            <a:ext cx="7200900" cy="4227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rgbClr val="7C98AE"/>
              </a:buClr>
              <a:buSzPts val="1800"/>
              <a:buFont typeface="Arial"/>
              <a:buNone/>
              <a:defRPr sz="18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6" name="Google Shape;56;p7"/>
          <p:cNvSpPr txBox="1">
            <a:spLocks noGrp="1"/>
          </p:cNvSpPr>
          <p:nvPr>
            <p:ph type="dt" idx="10"/>
          </p:nvPr>
        </p:nvSpPr>
        <p:spPr>
          <a:xfrm>
            <a:off x="539552" y="4894011"/>
            <a:ext cx="684000" cy="1620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7" name="Google Shape;57;p7"/>
          <p:cNvSpPr txBox="1">
            <a:spLocks noGrp="1"/>
          </p:cNvSpPr>
          <p:nvPr>
            <p:ph type="ftr" idx="11"/>
          </p:nvPr>
        </p:nvSpPr>
        <p:spPr>
          <a:xfrm>
            <a:off x="1160671" y="4894011"/>
            <a:ext cx="6165600" cy="1620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8" name="Google Shape;58;p7"/>
          <p:cNvSpPr txBox="1">
            <a:spLocks noGrp="1"/>
          </p:cNvSpPr>
          <p:nvPr>
            <p:ph type="sldNum" idx="12"/>
          </p:nvPr>
        </p:nvSpPr>
        <p:spPr>
          <a:xfrm>
            <a:off x="179513" y="4894011"/>
            <a:ext cx="360000" cy="1620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700">
                <a:solidFill>
                  <a:srgbClr val="888888"/>
                </a:solidFill>
                <a:latin typeface="Arial"/>
                <a:ea typeface="Arial"/>
                <a:cs typeface="Arial"/>
                <a:sym typeface="Arial"/>
              </a:defRPr>
            </a:lvl1pPr>
            <a:lvl2pPr marL="0" lvl="1" indent="0" algn="ctr">
              <a:spcBef>
                <a:spcPts val="0"/>
              </a:spcBef>
              <a:buNone/>
              <a:defRPr sz="700">
                <a:solidFill>
                  <a:srgbClr val="888888"/>
                </a:solidFill>
                <a:latin typeface="Arial"/>
                <a:ea typeface="Arial"/>
                <a:cs typeface="Arial"/>
                <a:sym typeface="Arial"/>
              </a:defRPr>
            </a:lvl2pPr>
            <a:lvl3pPr marL="0" lvl="2" indent="0" algn="ctr">
              <a:spcBef>
                <a:spcPts val="0"/>
              </a:spcBef>
              <a:buNone/>
              <a:defRPr sz="700">
                <a:solidFill>
                  <a:srgbClr val="888888"/>
                </a:solidFill>
                <a:latin typeface="Arial"/>
                <a:ea typeface="Arial"/>
                <a:cs typeface="Arial"/>
                <a:sym typeface="Arial"/>
              </a:defRPr>
            </a:lvl3pPr>
            <a:lvl4pPr marL="0" lvl="3" indent="0" algn="ctr">
              <a:spcBef>
                <a:spcPts val="0"/>
              </a:spcBef>
              <a:buNone/>
              <a:defRPr sz="700">
                <a:solidFill>
                  <a:srgbClr val="888888"/>
                </a:solidFill>
                <a:latin typeface="Arial"/>
                <a:ea typeface="Arial"/>
                <a:cs typeface="Arial"/>
                <a:sym typeface="Arial"/>
              </a:defRPr>
            </a:lvl4pPr>
            <a:lvl5pPr marL="0" lvl="4" indent="0" algn="ctr">
              <a:spcBef>
                <a:spcPts val="0"/>
              </a:spcBef>
              <a:buNone/>
              <a:defRPr sz="700">
                <a:solidFill>
                  <a:srgbClr val="888888"/>
                </a:solidFill>
                <a:latin typeface="Arial"/>
                <a:ea typeface="Arial"/>
                <a:cs typeface="Arial"/>
                <a:sym typeface="Arial"/>
              </a:defRPr>
            </a:lvl5pPr>
            <a:lvl6pPr marL="0" lvl="5" indent="0" algn="ctr">
              <a:spcBef>
                <a:spcPts val="0"/>
              </a:spcBef>
              <a:buNone/>
              <a:defRPr sz="700">
                <a:solidFill>
                  <a:srgbClr val="888888"/>
                </a:solidFill>
                <a:latin typeface="Arial"/>
                <a:ea typeface="Arial"/>
                <a:cs typeface="Arial"/>
                <a:sym typeface="Arial"/>
              </a:defRPr>
            </a:lvl6pPr>
            <a:lvl7pPr marL="0" lvl="6" indent="0" algn="ctr">
              <a:spcBef>
                <a:spcPts val="0"/>
              </a:spcBef>
              <a:buNone/>
              <a:defRPr sz="700">
                <a:solidFill>
                  <a:srgbClr val="888888"/>
                </a:solidFill>
                <a:latin typeface="Arial"/>
                <a:ea typeface="Arial"/>
                <a:cs typeface="Arial"/>
                <a:sym typeface="Arial"/>
              </a:defRPr>
            </a:lvl7pPr>
            <a:lvl8pPr marL="0" lvl="7" indent="0" algn="ctr">
              <a:spcBef>
                <a:spcPts val="0"/>
              </a:spcBef>
              <a:buNone/>
              <a:defRPr sz="700">
                <a:solidFill>
                  <a:srgbClr val="888888"/>
                </a:solidFill>
                <a:latin typeface="Arial"/>
                <a:ea typeface="Arial"/>
                <a:cs typeface="Arial"/>
                <a:sym typeface="Arial"/>
              </a:defRPr>
            </a:lvl8pPr>
            <a:lvl9pPr marL="0" lvl="8" indent="0" algn="ctr">
              <a:spcBef>
                <a:spcPts val="0"/>
              </a:spcBef>
              <a:buNone/>
              <a:defRPr sz="700">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59" name="Google Shape;59;p7"/>
          <p:cNvSpPr txBox="1">
            <a:spLocks noGrp="1"/>
          </p:cNvSpPr>
          <p:nvPr>
            <p:ph type="subTitle" idx="1"/>
          </p:nvPr>
        </p:nvSpPr>
        <p:spPr>
          <a:xfrm>
            <a:off x="251521" y="627534"/>
            <a:ext cx="7200900" cy="399900"/>
          </a:xfrm>
          <a:prstGeom prst="rect">
            <a:avLst/>
          </a:prstGeom>
          <a:noFill/>
          <a:ln>
            <a:noFill/>
          </a:ln>
        </p:spPr>
        <p:txBody>
          <a:bodyPr spcFirstLastPara="1" wrap="square" lIns="68575" tIns="34275" rIns="68575" bIns="34275" anchor="ctr" anchorCtr="0">
            <a:normAutofit/>
          </a:bodyPr>
          <a:lstStyle>
            <a:lvl1pPr lvl="0" algn="l">
              <a:spcBef>
                <a:spcPts val="300"/>
              </a:spcBef>
              <a:spcAft>
                <a:spcPts val="0"/>
              </a:spcAft>
              <a:buClr>
                <a:schemeClr val="lt1"/>
              </a:buClr>
              <a:buSzPts val="1100"/>
              <a:buNone/>
              <a:defRPr sz="1400" b="1">
                <a:solidFill>
                  <a:schemeClr val="lt1"/>
                </a:solidFill>
                <a:latin typeface="Arial"/>
                <a:ea typeface="Arial"/>
                <a:cs typeface="Arial"/>
                <a:sym typeface="Arial"/>
              </a:defRPr>
            </a:lvl1pPr>
            <a:lvl2pPr lvl="1" algn="ctr">
              <a:spcBef>
                <a:spcPts val="500"/>
              </a:spcBef>
              <a:spcAft>
                <a:spcPts val="0"/>
              </a:spcAft>
              <a:buClr>
                <a:srgbClr val="888888"/>
              </a:buClr>
              <a:buSzPts val="800"/>
              <a:buNone/>
              <a:defRPr>
                <a:solidFill>
                  <a:srgbClr val="888888"/>
                </a:solidFill>
              </a:defRPr>
            </a:lvl2pPr>
            <a:lvl3pPr lvl="2" algn="ctr">
              <a:spcBef>
                <a:spcPts val="500"/>
              </a:spcBef>
              <a:spcAft>
                <a:spcPts val="0"/>
              </a:spcAft>
              <a:buClr>
                <a:srgbClr val="888888"/>
              </a:buClr>
              <a:buSzPts val="800"/>
              <a:buNone/>
              <a:defRPr>
                <a:solidFill>
                  <a:srgbClr val="888888"/>
                </a:solidFill>
              </a:defRPr>
            </a:lvl3pPr>
            <a:lvl4pPr lvl="3" algn="ctr">
              <a:spcBef>
                <a:spcPts val="500"/>
              </a:spcBef>
              <a:spcAft>
                <a:spcPts val="0"/>
              </a:spcAft>
              <a:buClr>
                <a:srgbClr val="888888"/>
              </a:buClr>
              <a:buSzPts val="800"/>
              <a:buNone/>
              <a:defRPr>
                <a:solidFill>
                  <a:srgbClr val="888888"/>
                </a:solidFill>
              </a:defRPr>
            </a:lvl4pPr>
            <a:lvl5pPr lvl="4" algn="ctr">
              <a:spcBef>
                <a:spcPts val="500"/>
              </a:spcBef>
              <a:spcAft>
                <a:spcPts val="0"/>
              </a:spcAft>
              <a:buClr>
                <a:srgbClr val="888888"/>
              </a:buClr>
              <a:buSzPts val="800"/>
              <a:buNone/>
              <a:defRPr>
                <a:solidFill>
                  <a:srgbClr val="888888"/>
                </a:solidFill>
              </a:defRPr>
            </a:lvl5pPr>
            <a:lvl6pPr lvl="5" algn="ctr">
              <a:spcBef>
                <a:spcPts val="500"/>
              </a:spcBef>
              <a:spcAft>
                <a:spcPts val="0"/>
              </a:spcAft>
              <a:buClr>
                <a:srgbClr val="888888"/>
              </a:buClr>
              <a:buSzPts val="800"/>
              <a:buNone/>
              <a:defRPr>
                <a:solidFill>
                  <a:srgbClr val="888888"/>
                </a:solidFill>
              </a:defRPr>
            </a:lvl6pPr>
            <a:lvl7pPr lvl="6" algn="ctr">
              <a:spcBef>
                <a:spcPts val="500"/>
              </a:spcBef>
              <a:spcAft>
                <a:spcPts val="0"/>
              </a:spcAft>
              <a:buClr>
                <a:srgbClr val="888888"/>
              </a:buClr>
              <a:buSzPts val="800"/>
              <a:buNone/>
              <a:defRPr>
                <a:solidFill>
                  <a:srgbClr val="888888"/>
                </a:solidFill>
              </a:defRPr>
            </a:lvl7pPr>
            <a:lvl8pPr lvl="7" algn="ctr">
              <a:spcBef>
                <a:spcPts val="500"/>
              </a:spcBef>
              <a:spcAft>
                <a:spcPts val="0"/>
              </a:spcAft>
              <a:buClr>
                <a:srgbClr val="888888"/>
              </a:buClr>
              <a:buSzPts val="800"/>
              <a:buNone/>
              <a:defRPr>
                <a:solidFill>
                  <a:srgbClr val="888888"/>
                </a:solidFill>
              </a:defRPr>
            </a:lvl8pPr>
            <a:lvl9pPr lvl="8" algn="ctr">
              <a:spcBef>
                <a:spcPts val="500"/>
              </a:spcBef>
              <a:spcAft>
                <a:spcPts val="500"/>
              </a:spcAft>
              <a:buClr>
                <a:srgbClr val="888888"/>
              </a:buClr>
              <a:buSzPts val="800"/>
              <a:buNone/>
              <a:defRPr>
                <a:solidFill>
                  <a:srgbClr val="888888"/>
                </a:solidFill>
              </a:defRPr>
            </a:lvl9pPr>
          </a:lstStyle>
          <a:p>
            <a:endParaRPr/>
          </a:p>
        </p:txBody>
      </p:sp>
      <p:sp>
        <p:nvSpPr>
          <p:cNvPr id="60" name="Google Shape;60;p7"/>
          <p:cNvSpPr txBox="1">
            <a:spLocks noGrp="1"/>
          </p:cNvSpPr>
          <p:nvPr>
            <p:ph type="body" idx="2"/>
          </p:nvPr>
        </p:nvSpPr>
        <p:spPr>
          <a:xfrm>
            <a:off x="251520" y="1113588"/>
            <a:ext cx="8637600" cy="3564300"/>
          </a:xfrm>
          <a:prstGeom prst="rect">
            <a:avLst/>
          </a:prstGeom>
          <a:noFill/>
          <a:ln>
            <a:noFill/>
          </a:ln>
        </p:spPr>
        <p:txBody>
          <a:bodyPr spcFirstLastPara="1" wrap="square" lIns="68575" tIns="34275" rIns="68575" bIns="34275" anchor="t" anchorCtr="0">
            <a:noAutofit/>
          </a:bodyPr>
          <a:lstStyle>
            <a:lvl1pPr marL="457200" lvl="0" indent="-285750" algn="l">
              <a:spcBef>
                <a:spcPts val="200"/>
              </a:spcBef>
              <a:spcAft>
                <a:spcPts val="0"/>
              </a:spcAft>
              <a:buClr>
                <a:srgbClr val="262626"/>
              </a:buClr>
              <a:buSzPts val="900"/>
              <a:buChar char="•"/>
              <a:defRPr>
                <a:latin typeface="Arial"/>
                <a:ea typeface="Arial"/>
                <a:cs typeface="Arial"/>
                <a:sym typeface="Arial"/>
              </a:defRPr>
            </a:lvl1pPr>
            <a:lvl2pPr marL="914400" lvl="1" indent="-298450" algn="l">
              <a:spcBef>
                <a:spcPts val="500"/>
              </a:spcBef>
              <a:spcAft>
                <a:spcPts val="0"/>
              </a:spcAft>
              <a:buClr>
                <a:srgbClr val="262626"/>
              </a:buClr>
              <a:buSzPts val="1100"/>
              <a:buChar char="•"/>
              <a:defRPr/>
            </a:lvl2pPr>
            <a:lvl3pPr marL="1371600" lvl="2" indent="-298450" algn="l">
              <a:spcBef>
                <a:spcPts val="500"/>
              </a:spcBef>
              <a:spcAft>
                <a:spcPts val="0"/>
              </a:spcAft>
              <a:buClr>
                <a:srgbClr val="262626"/>
              </a:buClr>
              <a:buSzPts val="1100"/>
              <a:buChar char="•"/>
              <a:defRPr/>
            </a:lvl3pPr>
            <a:lvl4pPr marL="1828800" lvl="3" indent="-298450" algn="l">
              <a:spcBef>
                <a:spcPts val="500"/>
              </a:spcBef>
              <a:spcAft>
                <a:spcPts val="0"/>
              </a:spcAft>
              <a:buClr>
                <a:srgbClr val="262626"/>
              </a:buClr>
              <a:buSzPts val="1100"/>
              <a:buChar char="•"/>
              <a:defRPr/>
            </a:lvl4pPr>
            <a:lvl5pPr marL="2286000" lvl="4" indent="-298450" algn="l">
              <a:spcBef>
                <a:spcPts val="500"/>
              </a:spcBef>
              <a:spcAft>
                <a:spcPts val="0"/>
              </a:spcAft>
              <a:buClr>
                <a:srgbClr val="262626"/>
              </a:buClr>
              <a:buSzPts val="1100"/>
              <a:buChar char="•"/>
              <a:defRPr/>
            </a:lvl5pPr>
            <a:lvl6pPr marL="2743200" lvl="5" indent="-298450" algn="l">
              <a:spcBef>
                <a:spcPts val="500"/>
              </a:spcBef>
              <a:spcAft>
                <a:spcPts val="0"/>
              </a:spcAft>
              <a:buClr>
                <a:schemeClr val="dk1"/>
              </a:buClr>
              <a:buSzPts val="1100"/>
              <a:buChar char="•"/>
              <a:defRPr/>
            </a:lvl6pPr>
            <a:lvl7pPr marL="3200400" lvl="6" indent="-298450" algn="l">
              <a:spcBef>
                <a:spcPts val="500"/>
              </a:spcBef>
              <a:spcAft>
                <a:spcPts val="0"/>
              </a:spcAft>
              <a:buClr>
                <a:schemeClr val="dk1"/>
              </a:buClr>
              <a:buSzPts val="1100"/>
              <a:buChar char="•"/>
              <a:defRPr/>
            </a:lvl7pPr>
            <a:lvl8pPr marL="3657600" lvl="7" indent="-298450" algn="l">
              <a:spcBef>
                <a:spcPts val="500"/>
              </a:spcBef>
              <a:spcAft>
                <a:spcPts val="0"/>
              </a:spcAft>
              <a:buClr>
                <a:schemeClr val="dk1"/>
              </a:buClr>
              <a:buSzPts val="1100"/>
              <a:buChar char="•"/>
              <a:defRPr/>
            </a:lvl8pPr>
            <a:lvl9pPr marL="4114800" lvl="8" indent="-298450" algn="l">
              <a:spcBef>
                <a:spcPts val="500"/>
              </a:spcBef>
              <a:spcAft>
                <a:spcPts val="500"/>
              </a:spcAft>
              <a:buClr>
                <a:schemeClr val="dk1"/>
              </a:buClr>
              <a:buSzPts val="1100"/>
              <a:buChar char="•"/>
              <a:defRPr/>
            </a:lvl9pPr>
          </a:lstStyle>
          <a:p>
            <a:endParaRPr/>
          </a:p>
        </p:txBody>
      </p:sp>
      <p:pic>
        <p:nvPicPr>
          <p:cNvPr id="61" name="Google Shape;61;p7"/>
          <p:cNvPicPr preferRelativeResize="0"/>
          <p:nvPr/>
        </p:nvPicPr>
        <p:blipFill rotWithShape="1">
          <a:blip r:embed="rId2">
            <a:alphaModFix/>
          </a:blip>
          <a:srcRect/>
          <a:stretch/>
        </p:blipFill>
        <p:spPr>
          <a:xfrm>
            <a:off x="7719802" y="314269"/>
            <a:ext cx="1212274" cy="31326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ey Title Bar - Logo Bottom Right">
  <p:cSld name="Grey Title Bar - Logo Bottom Right">
    <p:spTree>
      <p:nvGrpSpPr>
        <p:cNvPr id="1" name="Shape 62"/>
        <p:cNvGrpSpPr/>
        <p:nvPr/>
      </p:nvGrpSpPr>
      <p:grpSpPr>
        <a:xfrm>
          <a:off x="0" y="0"/>
          <a:ext cx="0" cy="0"/>
          <a:chOff x="0" y="0"/>
          <a:chExt cx="0" cy="0"/>
        </a:xfrm>
      </p:grpSpPr>
      <p:sp>
        <p:nvSpPr>
          <p:cNvPr id="63" name="Google Shape;63;p8"/>
          <p:cNvSpPr/>
          <p:nvPr/>
        </p:nvSpPr>
        <p:spPr>
          <a:xfrm>
            <a:off x="0" y="628651"/>
            <a:ext cx="9144000" cy="399900"/>
          </a:xfrm>
          <a:prstGeom prst="rect">
            <a:avLst/>
          </a:prstGeom>
          <a:solidFill>
            <a:srgbClr val="7C98A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64" name="Google Shape;64;p8"/>
          <p:cNvSpPr txBox="1">
            <a:spLocks noGrp="1"/>
          </p:cNvSpPr>
          <p:nvPr>
            <p:ph type="ctrTitle"/>
          </p:nvPr>
        </p:nvSpPr>
        <p:spPr>
          <a:xfrm>
            <a:off x="251521" y="205978"/>
            <a:ext cx="7200900" cy="4227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rgbClr val="7C98AE"/>
              </a:buClr>
              <a:buSzPts val="1800"/>
              <a:buFont typeface="Arial"/>
              <a:buNone/>
              <a:defRPr sz="18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5" name="Google Shape;65;p8"/>
          <p:cNvSpPr txBox="1">
            <a:spLocks noGrp="1"/>
          </p:cNvSpPr>
          <p:nvPr>
            <p:ph type="dt" idx="10"/>
          </p:nvPr>
        </p:nvSpPr>
        <p:spPr>
          <a:xfrm>
            <a:off x="539552" y="4894011"/>
            <a:ext cx="684000" cy="1620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8"/>
          <p:cNvSpPr txBox="1">
            <a:spLocks noGrp="1"/>
          </p:cNvSpPr>
          <p:nvPr>
            <p:ph type="ftr" idx="11"/>
          </p:nvPr>
        </p:nvSpPr>
        <p:spPr>
          <a:xfrm>
            <a:off x="1160671" y="4894011"/>
            <a:ext cx="6165600" cy="1620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8"/>
          <p:cNvSpPr txBox="1">
            <a:spLocks noGrp="1"/>
          </p:cNvSpPr>
          <p:nvPr>
            <p:ph type="sldNum" idx="12"/>
          </p:nvPr>
        </p:nvSpPr>
        <p:spPr>
          <a:xfrm>
            <a:off x="179513" y="4894011"/>
            <a:ext cx="360000" cy="1620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700">
                <a:solidFill>
                  <a:srgbClr val="888888"/>
                </a:solidFill>
                <a:latin typeface="Arial"/>
                <a:ea typeface="Arial"/>
                <a:cs typeface="Arial"/>
                <a:sym typeface="Arial"/>
              </a:defRPr>
            </a:lvl1pPr>
            <a:lvl2pPr marL="0" lvl="1" indent="0" algn="ctr">
              <a:spcBef>
                <a:spcPts val="0"/>
              </a:spcBef>
              <a:buNone/>
              <a:defRPr sz="700">
                <a:solidFill>
                  <a:srgbClr val="888888"/>
                </a:solidFill>
                <a:latin typeface="Arial"/>
                <a:ea typeface="Arial"/>
                <a:cs typeface="Arial"/>
                <a:sym typeface="Arial"/>
              </a:defRPr>
            </a:lvl2pPr>
            <a:lvl3pPr marL="0" lvl="2" indent="0" algn="ctr">
              <a:spcBef>
                <a:spcPts val="0"/>
              </a:spcBef>
              <a:buNone/>
              <a:defRPr sz="700">
                <a:solidFill>
                  <a:srgbClr val="888888"/>
                </a:solidFill>
                <a:latin typeface="Arial"/>
                <a:ea typeface="Arial"/>
                <a:cs typeface="Arial"/>
                <a:sym typeface="Arial"/>
              </a:defRPr>
            </a:lvl3pPr>
            <a:lvl4pPr marL="0" lvl="3" indent="0" algn="ctr">
              <a:spcBef>
                <a:spcPts val="0"/>
              </a:spcBef>
              <a:buNone/>
              <a:defRPr sz="700">
                <a:solidFill>
                  <a:srgbClr val="888888"/>
                </a:solidFill>
                <a:latin typeface="Arial"/>
                <a:ea typeface="Arial"/>
                <a:cs typeface="Arial"/>
                <a:sym typeface="Arial"/>
              </a:defRPr>
            </a:lvl4pPr>
            <a:lvl5pPr marL="0" lvl="4" indent="0" algn="ctr">
              <a:spcBef>
                <a:spcPts val="0"/>
              </a:spcBef>
              <a:buNone/>
              <a:defRPr sz="700">
                <a:solidFill>
                  <a:srgbClr val="888888"/>
                </a:solidFill>
                <a:latin typeface="Arial"/>
                <a:ea typeface="Arial"/>
                <a:cs typeface="Arial"/>
                <a:sym typeface="Arial"/>
              </a:defRPr>
            </a:lvl5pPr>
            <a:lvl6pPr marL="0" lvl="5" indent="0" algn="ctr">
              <a:spcBef>
                <a:spcPts val="0"/>
              </a:spcBef>
              <a:buNone/>
              <a:defRPr sz="700">
                <a:solidFill>
                  <a:srgbClr val="888888"/>
                </a:solidFill>
                <a:latin typeface="Arial"/>
                <a:ea typeface="Arial"/>
                <a:cs typeface="Arial"/>
                <a:sym typeface="Arial"/>
              </a:defRPr>
            </a:lvl6pPr>
            <a:lvl7pPr marL="0" lvl="6" indent="0" algn="ctr">
              <a:spcBef>
                <a:spcPts val="0"/>
              </a:spcBef>
              <a:buNone/>
              <a:defRPr sz="700">
                <a:solidFill>
                  <a:srgbClr val="888888"/>
                </a:solidFill>
                <a:latin typeface="Arial"/>
                <a:ea typeface="Arial"/>
                <a:cs typeface="Arial"/>
                <a:sym typeface="Arial"/>
              </a:defRPr>
            </a:lvl7pPr>
            <a:lvl8pPr marL="0" lvl="7" indent="0" algn="ctr">
              <a:spcBef>
                <a:spcPts val="0"/>
              </a:spcBef>
              <a:buNone/>
              <a:defRPr sz="700">
                <a:solidFill>
                  <a:srgbClr val="888888"/>
                </a:solidFill>
                <a:latin typeface="Arial"/>
                <a:ea typeface="Arial"/>
                <a:cs typeface="Arial"/>
                <a:sym typeface="Arial"/>
              </a:defRPr>
            </a:lvl8pPr>
            <a:lvl9pPr marL="0" lvl="8" indent="0" algn="ctr">
              <a:spcBef>
                <a:spcPts val="0"/>
              </a:spcBef>
              <a:buNone/>
              <a:defRPr sz="700">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68" name="Google Shape;68;p8"/>
          <p:cNvSpPr txBox="1">
            <a:spLocks noGrp="1"/>
          </p:cNvSpPr>
          <p:nvPr>
            <p:ph type="subTitle" idx="1"/>
          </p:nvPr>
        </p:nvSpPr>
        <p:spPr>
          <a:xfrm>
            <a:off x="251521" y="627534"/>
            <a:ext cx="7200900" cy="399900"/>
          </a:xfrm>
          <a:prstGeom prst="rect">
            <a:avLst/>
          </a:prstGeom>
          <a:noFill/>
          <a:ln>
            <a:noFill/>
          </a:ln>
        </p:spPr>
        <p:txBody>
          <a:bodyPr spcFirstLastPara="1" wrap="square" lIns="68575" tIns="34275" rIns="68575" bIns="34275" anchor="ctr" anchorCtr="0">
            <a:normAutofit/>
          </a:bodyPr>
          <a:lstStyle>
            <a:lvl1pPr lvl="0" algn="l">
              <a:spcBef>
                <a:spcPts val="300"/>
              </a:spcBef>
              <a:spcAft>
                <a:spcPts val="0"/>
              </a:spcAft>
              <a:buClr>
                <a:schemeClr val="lt1"/>
              </a:buClr>
              <a:buSzPts val="1100"/>
              <a:buNone/>
              <a:defRPr sz="1400" b="1">
                <a:solidFill>
                  <a:schemeClr val="lt1"/>
                </a:solidFill>
                <a:latin typeface="Arial"/>
                <a:ea typeface="Arial"/>
                <a:cs typeface="Arial"/>
                <a:sym typeface="Arial"/>
              </a:defRPr>
            </a:lvl1pPr>
            <a:lvl2pPr lvl="1" algn="ctr">
              <a:spcBef>
                <a:spcPts val="500"/>
              </a:spcBef>
              <a:spcAft>
                <a:spcPts val="0"/>
              </a:spcAft>
              <a:buClr>
                <a:srgbClr val="888888"/>
              </a:buClr>
              <a:buSzPts val="800"/>
              <a:buNone/>
              <a:defRPr>
                <a:solidFill>
                  <a:srgbClr val="888888"/>
                </a:solidFill>
              </a:defRPr>
            </a:lvl2pPr>
            <a:lvl3pPr lvl="2" algn="ctr">
              <a:spcBef>
                <a:spcPts val="500"/>
              </a:spcBef>
              <a:spcAft>
                <a:spcPts val="0"/>
              </a:spcAft>
              <a:buClr>
                <a:srgbClr val="888888"/>
              </a:buClr>
              <a:buSzPts val="800"/>
              <a:buNone/>
              <a:defRPr>
                <a:solidFill>
                  <a:srgbClr val="888888"/>
                </a:solidFill>
              </a:defRPr>
            </a:lvl3pPr>
            <a:lvl4pPr lvl="3" algn="ctr">
              <a:spcBef>
                <a:spcPts val="500"/>
              </a:spcBef>
              <a:spcAft>
                <a:spcPts val="0"/>
              </a:spcAft>
              <a:buClr>
                <a:srgbClr val="888888"/>
              </a:buClr>
              <a:buSzPts val="800"/>
              <a:buNone/>
              <a:defRPr>
                <a:solidFill>
                  <a:srgbClr val="888888"/>
                </a:solidFill>
              </a:defRPr>
            </a:lvl4pPr>
            <a:lvl5pPr lvl="4" algn="ctr">
              <a:spcBef>
                <a:spcPts val="500"/>
              </a:spcBef>
              <a:spcAft>
                <a:spcPts val="0"/>
              </a:spcAft>
              <a:buClr>
                <a:srgbClr val="888888"/>
              </a:buClr>
              <a:buSzPts val="800"/>
              <a:buNone/>
              <a:defRPr>
                <a:solidFill>
                  <a:srgbClr val="888888"/>
                </a:solidFill>
              </a:defRPr>
            </a:lvl5pPr>
            <a:lvl6pPr lvl="5" algn="ctr">
              <a:spcBef>
                <a:spcPts val="500"/>
              </a:spcBef>
              <a:spcAft>
                <a:spcPts val="0"/>
              </a:spcAft>
              <a:buClr>
                <a:srgbClr val="888888"/>
              </a:buClr>
              <a:buSzPts val="800"/>
              <a:buNone/>
              <a:defRPr>
                <a:solidFill>
                  <a:srgbClr val="888888"/>
                </a:solidFill>
              </a:defRPr>
            </a:lvl6pPr>
            <a:lvl7pPr lvl="6" algn="ctr">
              <a:spcBef>
                <a:spcPts val="500"/>
              </a:spcBef>
              <a:spcAft>
                <a:spcPts val="0"/>
              </a:spcAft>
              <a:buClr>
                <a:srgbClr val="888888"/>
              </a:buClr>
              <a:buSzPts val="800"/>
              <a:buNone/>
              <a:defRPr>
                <a:solidFill>
                  <a:srgbClr val="888888"/>
                </a:solidFill>
              </a:defRPr>
            </a:lvl7pPr>
            <a:lvl8pPr lvl="7" algn="ctr">
              <a:spcBef>
                <a:spcPts val="500"/>
              </a:spcBef>
              <a:spcAft>
                <a:spcPts val="0"/>
              </a:spcAft>
              <a:buClr>
                <a:srgbClr val="888888"/>
              </a:buClr>
              <a:buSzPts val="800"/>
              <a:buNone/>
              <a:defRPr>
                <a:solidFill>
                  <a:srgbClr val="888888"/>
                </a:solidFill>
              </a:defRPr>
            </a:lvl8pPr>
            <a:lvl9pPr lvl="8" algn="ctr">
              <a:spcBef>
                <a:spcPts val="500"/>
              </a:spcBef>
              <a:spcAft>
                <a:spcPts val="500"/>
              </a:spcAft>
              <a:buClr>
                <a:srgbClr val="888888"/>
              </a:buClr>
              <a:buSzPts val="800"/>
              <a:buNone/>
              <a:defRPr>
                <a:solidFill>
                  <a:srgbClr val="888888"/>
                </a:solidFill>
              </a:defRPr>
            </a:lvl9pPr>
          </a:lstStyle>
          <a:p>
            <a:endParaRPr/>
          </a:p>
        </p:txBody>
      </p:sp>
      <p:sp>
        <p:nvSpPr>
          <p:cNvPr id="69" name="Google Shape;69;p8"/>
          <p:cNvSpPr txBox="1">
            <a:spLocks noGrp="1"/>
          </p:cNvSpPr>
          <p:nvPr>
            <p:ph type="body" idx="2"/>
          </p:nvPr>
        </p:nvSpPr>
        <p:spPr>
          <a:xfrm>
            <a:off x="251520" y="1113588"/>
            <a:ext cx="8637600" cy="3564300"/>
          </a:xfrm>
          <a:prstGeom prst="rect">
            <a:avLst/>
          </a:prstGeom>
          <a:noFill/>
          <a:ln>
            <a:noFill/>
          </a:ln>
        </p:spPr>
        <p:txBody>
          <a:bodyPr spcFirstLastPara="1" wrap="square" lIns="68575" tIns="34275" rIns="68575" bIns="34275" anchor="t" anchorCtr="0">
            <a:noAutofit/>
          </a:bodyPr>
          <a:lstStyle>
            <a:lvl1pPr marL="457200" lvl="0" indent="-285750" algn="l">
              <a:spcBef>
                <a:spcPts val="200"/>
              </a:spcBef>
              <a:spcAft>
                <a:spcPts val="0"/>
              </a:spcAft>
              <a:buClr>
                <a:srgbClr val="262626"/>
              </a:buClr>
              <a:buSzPts val="900"/>
              <a:buChar char="•"/>
              <a:defRPr>
                <a:latin typeface="Arial"/>
                <a:ea typeface="Arial"/>
                <a:cs typeface="Arial"/>
                <a:sym typeface="Arial"/>
              </a:defRPr>
            </a:lvl1pPr>
            <a:lvl2pPr marL="914400" lvl="1" indent="-298450" algn="l">
              <a:spcBef>
                <a:spcPts val="500"/>
              </a:spcBef>
              <a:spcAft>
                <a:spcPts val="0"/>
              </a:spcAft>
              <a:buClr>
                <a:srgbClr val="262626"/>
              </a:buClr>
              <a:buSzPts val="1100"/>
              <a:buChar char="•"/>
              <a:defRPr/>
            </a:lvl2pPr>
            <a:lvl3pPr marL="1371600" lvl="2" indent="-298450" algn="l">
              <a:spcBef>
                <a:spcPts val="500"/>
              </a:spcBef>
              <a:spcAft>
                <a:spcPts val="0"/>
              </a:spcAft>
              <a:buClr>
                <a:srgbClr val="262626"/>
              </a:buClr>
              <a:buSzPts val="1100"/>
              <a:buChar char="•"/>
              <a:defRPr/>
            </a:lvl3pPr>
            <a:lvl4pPr marL="1828800" lvl="3" indent="-298450" algn="l">
              <a:spcBef>
                <a:spcPts val="500"/>
              </a:spcBef>
              <a:spcAft>
                <a:spcPts val="0"/>
              </a:spcAft>
              <a:buClr>
                <a:srgbClr val="262626"/>
              </a:buClr>
              <a:buSzPts val="1100"/>
              <a:buChar char="•"/>
              <a:defRPr/>
            </a:lvl4pPr>
            <a:lvl5pPr marL="2286000" lvl="4" indent="-298450" algn="l">
              <a:spcBef>
                <a:spcPts val="500"/>
              </a:spcBef>
              <a:spcAft>
                <a:spcPts val="0"/>
              </a:spcAft>
              <a:buClr>
                <a:srgbClr val="262626"/>
              </a:buClr>
              <a:buSzPts val="1100"/>
              <a:buChar char="•"/>
              <a:defRPr/>
            </a:lvl5pPr>
            <a:lvl6pPr marL="2743200" lvl="5" indent="-298450" algn="l">
              <a:spcBef>
                <a:spcPts val="500"/>
              </a:spcBef>
              <a:spcAft>
                <a:spcPts val="0"/>
              </a:spcAft>
              <a:buClr>
                <a:schemeClr val="dk1"/>
              </a:buClr>
              <a:buSzPts val="1100"/>
              <a:buChar char="•"/>
              <a:defRPr/>
            </a:lvl6pPr>
            <a:lvl7pPr marL="3200400" lvl="6" indent="-298450" algn="l">
              <a:spcBef>
                <a:spcPts val="500"/>
              </a:spcBef>
              <a:spcAft>
                <a:spcPts val="0"/>
              </a:spcAft>
              <a:buClr>
                <a:schemeClr val="dk1"/>
              </a:buClr>
              <a:buSzPts val="1100"/>
              <a:buChar char="•"/>
              <a:defRPr/>
            </a:lvl7pPr>
            <a:lvl8pPr marL="3657600" lvl="7" indent="-298450" algn="l">
              <a:spcBef>
                <a:spcPts val="500"/>
              </a:spcBef>
              <a:spcAft>
                <a:spcPts val="0"/>
              </a:spcAft>
              <a:buClr>
                <a:schemeClr val="dk1"/>
              </a:buClr>
              <a:buSzPts val="1100"/>
              <a:buChar char="•"/>
              <a:defRPr/>
            </a:lvl8pPr>
            <a:lvl9pPr marL="4114800" lvl="8" indent="-298450" algn="l">
              <a:spcBef>
                <a:spcPts val="500"/>
              </a:spcBef>
              <a:spcAft>
                <a:spcPts val="500"/>
              </a:spcAft>
              <a:buClr>
                <a:schemeClr val="dk1"/>
              </a:buClr>
              <a:buSzPts val="1100"/>
              <a:buChar char="•"/>
              <a:defRPr/>
            </a:lvl9pPr>
          </a:lstStyle>
          <a:p>
            <a:endParaRPr/>
          </a:p>
        </p:txBody>
      </p:sp>
      <p:pic>
        <p:nvPicPr>
          <p:cNvPr id="70" name="Google Shape;70;p8"/>
          <p:cNvPicPr preferRelativeResize="0"/>
          <p:nvPr/>
        </p:nvPicPr>
        <p:blipFill rotWithShape="1">
          <a:blip r:embed="rId2">
            <a:alphaModFix/>
          </a:blip>
          <a:srcRect/>
          <a:stretch/>
        </p:blipFill>
        <p:spPr>
          <a:xfrm>
            <a:off x="7719802" y="4818387"/>
            <a:ext cx="1212274" cy="31326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Grey Top Bar - Logo Bottom Right">
  <p:cSld name="Grey Top Bar - Logo Bottom Right">
    <p:spTree>
      <p:nvGrpSpPr>
        <p:cNvPr id="1" name="Shape 71"/>
        <p:cNvGrpSpPr/>
        <p:nvPr/>
      </p:nvGrpSpPr>
      <p:grpSpPr>
        <a:xfrm>
          <a:off x="0" y="0"/>
          <a:ext cx="0" cy="0"/>
          <a:chOff x="0" y="0"/>
          <a:chExt cx="0" cy="0"/>
        </a:xfrm>
      </p:grpSpPr>
      <p:sp>
        <p:nvSpPr>
          <p:cNvPr id="72" name="Google Shape;72;p9"/>
          <p:cNvSpPr/>
          <p:nvPr/>
        </p:nvSpPr>
        <p:spPr>
          <a:xfrm>
            <a:off x="0" y="0"/>
            <a:ext cx="9144000" cy="379500"/>
          </a:xfrm>
          <a:prstGeom prst="rect">
            <a:avLst/>
          </a:prstGeom>
          <a:solidFill>
            <a:srgbClr val="7C98A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3" name="Google Shape;73;p9"/>
          <p:cNvSpPr txBox="1">
            <a:spLocks noGrp="1"/>
          </p:cNvSpPr>
          <p:nvPr>
            <p:ph type="dt" idx="10"/>
          </p:nvPr>
        </p:nvSpPr>
        <p:spPr>
          <a:xfrm>
            <a:off x="539552" y="4894011"/>
            <a:ext cx="684000" cy="1620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9"/>
          <p:cNvSpPr txBox="1">
            <a:spLocks noGrp="1"/>
          </p:cNvSpPr>
          <p:nvPr>
            <p:ph type="ftr" idx="11"/>
          </p:nvPr>
        </p:nvSpPr>
        <p:spPr>
          <a:xfrm>
            <a:off x="1160671" y="4894011"/>
            <a:ext cx="6165600" cy="1620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9"/>
          <p:cNvSpPr txBox="1">
            <a:spLocks noGrp="1"/>
          </p:cNvSpPr>
          <p:nvPr>
            <p:ph type="sldNum" idx="12"/>
          </p:nvPr>
        </p:nvSpPr>
        <p:spPr>
          <a:xfrm>
            <a:off x="179513" y="4894011"/>
            <a:ext cx="360000" cy="162000"/>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700">
                <a:solidFill>
                  <a:srgbClr val="888888"/>
                </a:solidFill>
                <a:latin typeface="Arial"/>
                <a:ea typeface="Arial"/>
                <a:cs typeface="Arial"/>
                <a:sym typeface="Arial"/>
              </a:defRPr>
            </a:lvl1pPr>
            <a:lvl2pPr marL="0" lvl="1" indent="0" algn="ctr">
              <a:spcBef>
                <a:spcPts val="0"/>
              </a:spcBef>
              <a:buNone/>
              <a:defRPr sz="700">
                <a:solidFill>
                  <a:srgbClr val="888888"/>
                </a:solidFill>
                <a:latin typeface="Arial"/>
                <a:ea typeface="Arial"/>
                <a:cs typeface="Arial"/>
                <a:sym typeface="Arial"/>
              </a:defRPr>
            </a:lvl2pPr>
            <a:lvl3pPr marL="0" lvl="2" indent="0" algn="ctr">
              <a:spcBef>
                <a:spcPts val="0"/>
              </a:spcBef>
              <a:buNone/>
              <a:defRPr sz="700">
                <a:solidFill>
                  <a:srgbClr val="888888"/>
                </a:solidFill>
                <a:latin typeface="Arial"/>
                <a:ea typeface="Arial"/>
                <a:cs typeface="Arial"/>
                <a:sym typeface="Arial"/>
              </a:defRPr>
            </a:lvl3pPr>
            <a:lvl4pPr marL="0" lvl="3" indent="0" algn="ctr">
              <a:spcBef>
                <a:spcPts val="0"/>
              </a:spcBef>
              <a:buNone/>
              <a:defRPr sz="700">
                <a:solidFill>
                  <a:srgbClr val="888888"/>
                </a:solidFill>
                <a:latin typeface="Arial"/>
                <a:ea typeface="Arial"/>
                <a:cs typeface="Arial"/>
                <a:sym typeface="Arial"/>
              </a:defRPr>
            </a:lvl4pPr>
            <a:lvl5pPr marL="0" lvl="4" indent="0" algn="ctr">
              <a:spcBef>
                <a:spcPts val="0"/>
              </a:spcBef>
              <a:buNone/>
              <a:defRPr sz="700">
                <a:solidFill>
                  <a:srgbClr val="888888"/>
                </a:solidFill>
                <a:latin typeface="Arial"/>
                <a:ea typeface="Arial"/>
                <a:cs typeface="Arial"/>
                <a:sym typeface="Arial"/>
              </a:defRPr>
            </a:lvl5pPr>
            <a:lvl6pPr marL="0" lvl="5" indent="0" algn="ctr">
              <a:spcBef>
                <a:spcPts val="0"/>
              </a:spcBef>
              <a:buNone/>
              <a:defRPr sz="700">
                <a:solidFill>
                  <a:srgbClr val="888888"/>
                </a:solidFill>
                <a:latin typeface="Arial"/>
                <a:ea typeface="Arial"/>
                <a:cs typeface="Arial"/>
                <a:sym typeface="Arial"/>
              </a:defRPr>
            </a:lvl6pPr>
            <a:lvl7pPr marL="0" lvl="6" indent="0" algn="ctr">
              <a:spcBef>
                <a:spcPts val="0"/>
              </a:spcBef>
              <a:buNone/>
              <a:defRPr sz="700">
                <a:solidFill>
                  <a:srgbClr val="888888"/>
                </a:solidFill>
                <a:latin typeface="Arial"/>
                <a:ea typeface="Arial"/>
                <a:cs typeface="Arial"/>
                <a:sym typeface="Arial"/>
              </a:defRPr>
            </a:lvl7pPr>
            <a:lvl8pPr marL="0" lvl="7" indent="0" algn="ctr">
              <a:spcBef>
                <a:spcPts val="0"/>
              </a:spcBef>
              <a:buNone/>
              <a:defRPr sz="700">
                <a:solidFill>
                  <a:srgbClr val="888888"/>
                </a:solidFill>
                <a:latin typeface="Arial"/>
                <a:ea typeface="Arial"/>
                <a:cs typeface="Arial"/>
                <a:sym typeface="Arial"/>
              </a:defRPr>
            </a:lvl8pPr>
            <a:lvl9pPr marL="0" lvl="8" indent="0" algn="ctr">
              <a:spcBef>
                <a:spcPts val="0"/>
              </a:spcBef>
              <a:buNone/>
              <a:defRPr sz="700">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76" name="Google Shape;76;p9"/>
          <p:cNvSpPr txBox="1">
            <a:spLocks noGrp="1"/>
          </p:cNvSpPr>
          <p:nvPr>
            <p:ph type="subTitle" idx="1"/>
          </p:nvPr>
        </p:nvSpPr>
        <p:spPr>
          <a:xfrm>
            <a:off x="251521" y="-20538"/>
            <a:ext cx="7200900" cy="379500"/>
          </a:xfrm>
          <a:prstGeom prst="rect">
            <a:avLst/>
          </a:prstGeom>
          <a:noFill/>
          <a:ln>
            <a:noFill/>
          </a:ln>
        </p:spPr>
        <p:txBody>
          <a:bodyPr spcFirstLastPara="1" wrap="square" lIns="68575" tIns="34275" rIns="68575" bIns="34275" anchor="ctr" anchorCtr="0">
            <a:normAutofit/>
          </a:bodyPr>
          <a:lstStyle>
            <a:lvl1pPr lvl="0" algn="l">
              <a:spcBef>
                <a:spcPts val="300"/>
              </a:spcBef>
              <a:spcAft>
                <a:spcPts val="0"/>
              </a:spcAft>
              <a:buClr>
                <a:schemeClr val="lt1"/>
              </a:buClr>
              <a:buSzPts val="1100"/>
              <a:buNone/>
              <a:defRPr sz="1400" b="1">
                <a:solidFill>
                  <a:schemeClr val="lt1"/>
                </a:solidFill>
                <a:latin typeface="Arial"/>
                <a:ea typeface="Arial"/>
                <a:cs typeface="Arial"/>
                <a:sym typeface="Arial"/>
              </a:defRPr>
            </a:lvl1pPr>
            <a:lvl2pPr lvl="1" algn="ctr">
              <a:spcBef>
                <a:spcPts val="500"/>
              </a:spcBef>
              <a:spcAft>
                <a:spcPts val="0"/>
              </a:spcAft>
              <a:buClr>
                <a:srgbClr val="888888"/>
              </a:buClr>
              <a:buSzPts val="800"/>
              <a:buNone/>
              <a:defRPr>
                <a:solidFill>
                  <a:srgbClr val="888888"/>
                </a:solidFill>
              </a:defRPr>
            </a:lvl2pPr>
            <a:lvl3pPr lvl="2" algn="ctr">
              <a:spcBef>
                <a:spcPts val="500"/>
              </a:spcBef>
              <a:spcAft>
                <a:spcPts val="0"/>
              </a:spcAft>
              <a:buClr>
                <a:srgbClr val="888888"/>
              </a:buClr>
              <a:buSzPts val="800"/>
              <a:buNone/>
              <a:defRPr>
                <a:solidFill>
                  <a:srgbClr val="888888"/>
                </a:solidFill>
              </a:defRPr>
            </a:lvl3pPr>
            <a:lvl4pPr lvl="3" algn="ctr">
              <a:spcBef>
                <a:spcPts val="500"/>
              </a:spcBef>
              <a:spcAft>
                <a:spcPts val="0"/>
              </a:spcAft>
              <a:buClr>
                <a:srgbClr val="888888"/>
              </a:buClr>
              <a:buSzPts val="800"/>
              <a:buNone/>
              <a:defRPr>
                <a:solidFill>
                  <a:srgbClr val="888888"/>
                </a:solidFill>
              </a:defRPr>
            </a:lvl4pPr>
            <a:lvl5pPr lvl="4" algn="ctr">
              <a:spcBef>
                <a:spcPts val="500"/>
              </a:spcBef>
              <a:spcAft>
                <a:spcPts val="0"/>
              </a:spcAft>
              <a:buClr>
                <a:srgbClr val="888888"/>
              </a:buClr>
              <a:buSzPts val="800"/>
              <a:buNone/>
              <a:defRPr>
                <a:solidFill>
                  <a:srgbClr val="888888"/>
                </a:solidFill>
              </a:defRPr>
            </a:lvl5pPr>
            <a:lvl6pPr lvl="5" algn="ctr">
              <a:spcBef>
                <a:spcPts val="500"/>
              </a:spcBef>
              <a:spcAft>
                <a:spcPts val="0"/>
              </a:spcAft>
              <a:buClr>
                <a:srgbClr val="888888"/>
              </a:buClr>
              <a:buSzPts val="800"/>
              <a:buNone/>
              <a:defRPr>
                <a:solidFill>
                  <a:srgbClr val="888888"/>
                </a:solidFill>
              </a:defRPr>
            </a:lvl6pPr>
            <a:lvl7pPr lvl="6" algn="ctr">
              <a:spcBef>
                <a:spcPts val="500"/>
              </a:spcBef>
              <a:spcAft>
                <a:spcPts val="0"/>
              </a:spcAft>
              <a:buClr>
                <a:srgbClr val="888888"/>
              </a:buClr>
              <a:buSzPts val="800"/>
              <a:buNone/>
              <a:defRPr>
                <a:solidFill>
                  <a:srgbClr val="888888"/>
                </a:solidFill>
              </a:defRPr>
            </a:lvl7pPr>
            <a:lvl8pPr lvl="7" algn="ctr">
              <a:spcBef>
                <a:spcPts val="500"/>
              </a:spcBef>
              <a:spcAft>
                <a:spcPts val="0"/>
              </a:spcAft>
              <a:buClr>
                <a:srgbClr val="888888"/>
              </a:buClr>
              <a:buSzPts val="800"/>
              <a:buNone/>
              <a:defRPr>
                <a:solidFill>
                  <a:srgbClr val="888888"/>
                </a:solidFill>
              </a:defRPr>
            </a:lvl8pPr>
            <a:lvl9pPr lvl="8" algn="ctr">
              <a:spcBef>
                <a:spcPts val="500"/>
              </a:spcBef>
              <a:spcAft>
                <a:spcPts val="500"/>
              </a:spcAft>
              <a:buClr>
                <a:srgbClr val="888888"/>
              </a:buClr>
              <a:buSzPts val="800"/>
              <a:buNone/>
              <a:defRPr>
                <a:solidFill>
                  <a:srgbClr val="888888"/>
                </a:solidFill>
              </a:defRPr>
            </a:lvl9pPr>
          </a:lstStyle>
          <a:p>
            <a:endParaRPr/>
          </a:p>
        </p:txBody>
      </p:sp>
      <p:sp>
        <p:nvSpPr>
          <p:cNvPr id="77" name="Google Shape;77;p9"/>
          <p:cNvSpPr txBox="1">
            <a:spLocks noGrp="1"/>
          </p:cNvSpPr>
          <p:nvPr>
            <p:ph type="body" idx="2"/>
          </p:nvPr>
        </p:nvSpPr>
        <p:spPr>
          <a:xfrm>
            <a:off x="251521" y="465516"/>
            <a:ext cx="8712900" cy="4428600"/>
          </a:xfrm>
          <a:prstGeom prst="rect">
            <a:avLst/>
          </a:prstGeom>
          <a:noFill/>
          <a:ln>
            <a:noFill/>
          </a:ln>
        </p:spPr>
        <p:txBody>
          <a:bodyPr spcFirstLastPara="1" wrap="square" lIns="68575" tIns="34275" rIns="68575" bIns="34275" anchor="t" anchorCtr="0">
            <a:noAutofit/>
          </a:bodyPr>
          <a:lstStyle>
            <a:lvl1pPr marL="457200" lvl="0" indent="-285750" algn="l">
              <a:spcBef>
                <a:spcPts val="200"/>
              </a:spcBef>
              <a:spcAft>
                <a:spcPts val="0"/>
              </a:spcAft>
              <a:buClr>
                <a:srgbClr val="262626"/>
              </a:buClr>
              <a:buSzPts val="900"/>
              <a:buChar char="•"/>
              <a:defRPr>
                <a:latin typeface="Arial"/>
                <a:ea typeface="Arial"/>
                <a:cs typeface="Arial"/>
                <a:sym typeface="Arial"/>
              </a:defRPr>
            </a:lvl1pPr>
            <a:lvl2pPr marL="914400" lvl="1" indent="-298450" algn="l">
              <a:spcBef>
                <a:spcPts val="500"/>
              </a:spcBef>
              <a:spcAft>
                <a:spcPts val="0"/>
              </a:spcAft>
              <a:buClr>
                <a:srgbClr val="262626"/>
              </a:buClr>
              <a:buSzPts val="1100"/>
              <a:buChar char="•"/>
              <a:defRPr/>
            </a:lvl2pPr>
            <a:lvl3pPr marL="1371600" lvl="2" indent="-298450" algn="l">
              <a:spcBef>
                <a:spcPts val="500"/>
              </a:spcBef>
              <a:spcAft>
                <a:spcPts val="0"/>
              </a:spcAft>
              <a:buClr>
                <a:srgbClr val="262626"/>
              </a:buClr>
              <a:buSzPts val="1100"/>
              <a:buChar char="•"/>
              <a:defRPr/>
            </a:lvl3pPr>
            <a:lvl4pPr marL="1828800" lvl="3" indent="-298450" algn="l">
              <a:spcBef>
                <a:spcPts val="500"/>
              </a:spcBef>
              <a:spcAft>
                <a:spcPts val="0"/>
              </a:spcAft>
              <a:buClr>
                <a:srgbClr val="262626"/>
              </a:buClr>
              <a:buSzPts val="1100"/>
              <a:buChar char="•"/>
              <a:defRPr/>
            </a:lvl4pPr>
            <a:lvl5pPr marL="2286000" lvl="4" indent="-298450" algn="l">
              <a:spcBef>
                <a:spcPts val="500"/>
              </a:spcBef>
              <a:spcAft>
                <a:spcPts val="0"/>
              </a:spcAft>
              <a:buClr>
                <a:srgbClr val="262626"/>
              </a:buClr>
              <a:buSzPts val="1100"/>
              <a:buChar char="•"/>
              <a:defRPr/>
            </a:lvl5pPr>
            <a:lvl6pPr marL="2743200" lvl="5" indent="-298450" algn="l">
              <a:spcBef>
                <a:spcPts val="500"/>
              </a:spcBef>
              <a:spcAft>
                <a:spcPts val="0"/>
              </a:spcAft>
              <a:buClr>
                <a:schemeClr val="dk1"/>
              </a:buClr>
              <a:buSzPts val="1100"/>
              <a:buChar char="•"/>
              <a:defRPr/>
            </a:lvl6pPr>
            <a:lvl7pPr marL="3200400" lvl="6" indent="-298450" algn="l">
              <a:spcBef>
                <a:spcPts val="500"/>
              </a:spcBef>
              <a:spcAft>
                <a:spcPts val="0"/>
              </a:spcAft>
              <a:buClr>
                <a:schemeClr val="dk1"/>
              </a:buClr>
              <a:buSzPts val="1100"/>
              <a:buChar char="•"/>
              <a:defRPr/>
            </a:lvl7pPr>
            <a:lvl8pPr marL="3657600" lvl="7" indent="-298450" algn="l">
              <a:spcBef>
                <a:spcPts val="500"/>
              </a:spcBef>
              <a:spcAft>
                <a:spcPts val="0"/>
              </a:spcAft>
              <a:buClr>
                <a:schemeClr val="dk1"/>
              </a:buClr>
              <a:buSzPts val="1100"/>
              <a:buChar char="•"/>
              <a:defRPr/>
            </a:lvl8pPr>
            <a:lvl9pPr marL="4114800" lvl="8" indent="-298450" algn="l">
              <a:spcBef>
                <a:spcPts val="500"/>
              </a:spcBef>
              <a:spcAft>
                <a:spcPts val="500"/>
              </a:spcAft>
              <a:buClr>
                <a:schemeClr val="dk1"/>
              </a:buClr>
              <a:buSzPts val="1100"/>
              <a:buChar char="•"/>
              <a:defRPr/>
            </a:lvl9pPr>
          </a:lstStyle>
          <a:p>
            <a:endParaRPr/>
          </a:p>
        </p:txBody>
      </p:sp>
      <p:sp>
        <p:nvSpPr>
          <p:cNvPr id="78" name="Google Shape;78;p9"/>
          <p:cNvSpPr txBox="1">
            <a:spLocks noGrp="1"/>
          </p:cNvSpPr>
          <p:nvPr>
            <p:ph type="title"/>
          </p:nvPr>
        </p:nvSpPr>
        <p:spPr>
          <a:xfrm>
            <a:off x="251520" y="4471115"/>
            <a:ext cx="7200900" cy="42270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rgbClr val="7C98AE"/>
              </a:buClr>
              <a:buSzPts val="900"/>
              <a:buFont typeface="Arial"/>
              <a:buNone/>
              <a:defRPr sz="90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pic>
        <p:nvPicPr>
          <p:cNvPr id="79" name="Google Shape;79;p9"/>
          <p:cNvPicPr preferRelativeResize="0"/>
          <p:nvPr/>
        </p:nvPicPr>
        <p:blipFill rotWithShape="1">
          <a:blip r:embed="rId2">
            <a:alphaModFix/>
          </a:blip>
          <a:srcRect/>
          <a:stretch/>
        </p:blipFill>
        <p:spPr>
          <a:xfrm>
            <a:off x="7719802" y="4818387"/>
            <a:ext cx="1212274" cy="31326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Grey Half Horizontal">
  <p:cSld name="Grey Half Horizontal">
    <p:spTree>
      <p:nvGrpSpPr>
        <p:cNvPr id="1" name="Shape 80"/>
        <p:cNvGrpSpPr/>
        <p:nvPr/>
      </p:nvGrpSpPr>
      <p:grpSpPr>
        <a:xfrm>
          <a:off x="0" y="0"/>
          <a:ext cx="0" cy="0"/>
          <a:chOff x="0" y="0"/>
          <a:chExt cx="0" cy="0"/>
        </a:xfrm>
      </p:grpSpPr>
      <p:sp>
        <p:nvSpPr>
          <p:cNvPr id="81" name="Google Shape;81;p10"/>
          <p:cNvSpPr txBox="1">
            <a:spLocks noGrp="1"/>
          </p:cNvSpPr>
          <p:nvPr>
            <p:ph type="body" idx="1"/>
          </p:nvPr>
        </p:nvSpPr>
        <p:spPr>
          <a:xfrm>
            <a:off x="0" y="0"/>
            <a:ext cx="9144000" cy="2409600"/>
          </a:xfrm>
          <a:prstGeom prst="rect">
            <a:avLst/>
          </a:prstGeom>
          <a:noFill/>
          <a:ln>
            <a:noFill/>
          </a:ln>
        </p:spPr>
        <p:txBody>
          <a:bodyPr spcFirstLastPara="1" wrap="square" lIns="68575" tIns="34275" rIns="68575" bIns="34275" anchor="t" anchorCtr="0">
            <a:noAutofit/>
          </a:bodyPr>
          <a:lstStyle>
            <a:lvl1pPr marL="457200" lvl="0" indent="-285750" algn="l">
              <a:spcBef>
                <a:spcPts val="200"/>
              </a:spcBef>
              <a:spcAft>
                <a:spcPts val="0"/>
              </a:spcAft>
              <a:buClr>
                <a:srgbClr val="262626"/>
              </a:buClr>
              <a:buSzPts val="900"/>
              <a:buChar char="•"/>
              <a:defRPr>
                <a:latin typeface="Arial"/>
                <a:ea typeface="Arial"/>
                <a:cs typeface="Arial"/>
                <a:sym typeface="Arial"/>
              </a:defRPr>
            </a:lvl1pPr>
            <a:lvl2pPr marL="914400" lvl="1" indent="-298450" algn="l">
              <a:spcBef>
                <a:spcPts val="500"/>
              </a:spcBef>
              <a:spcAft>
                <a:spcPts val="0"/>
              </a:spcAft>
              <a:buClr>
                <a:srgbClr val="262626"/>
              </a:buClr>
              <a:buSzPts val="1100"/>
              <a:buChar char="•"/>
              <a:defRPr/>
            </a:lvl2pPr>
            <a:lvl3pPr marL="1371600" lvl="2" indent="-298450" algn="l">
              <a:spcBef>
                <a:spcPts val="500"/>
              </a:spcBef>
              <a:spcAft>
                <a:spcPts val="0"/>
              </a:spcAft>
              <a:buClr>
                <a:srgbClr val="262626"/>
              </a:buClr>
              <a:buSzPts val="1100"/>
              <a:buChar char="•"/>
              <a:defRPr/>
            </a:lvl3pPr>
            <a:lvl4pPr marL="1828800" lvl="3" indent="-298450" algn="l">
              <a:spcBef>
                <a:spcPts val="500"/>
              </a:spcBef>
              <a:spcAft>
                <a:spcPts val="0"/>
              </a:spcAft>
              <a:buClr>
                <a:srgbClr val="262626"/>
              </a:buClr>
              <a:buSzPts val="1100"/>
              <a:buChar char="•"/>
              <a:defRPr/>
            </a:lvl4pPr>
            <a:lvl5pPr marL="2286000" lvl="4" indent="-298450" algn="l">
              <a:spcBef>
                <a:spcPts val="500"/>
              </a:spcBef>
              <a:spcAft>
                <a:spcPts val="0"/>
              </a:spcAft>
              <a:buClr>
                <a:srgbClr val="262626"/>
              </a:buClr>
              <a:buSzPts val="1100"/>
              <a:buChar char="•"/>
              <a:defRPr/>
            </a:lvl5pPr>
            <a:lvl6pPr marL="2743200" lvl="5" indent="-298450" algn="l">
              <a:spcBef>
                <a:spcPts val="500"/>
              </a:spcBef>
              <a:spcAft>
                <a:spcPts val="0"/>
              </a:spcAft>
              <a:buClr>
                <a:schemeClr val="dk1"/>
              </a:buClr>
              <a:buSzPts val="1100"/>
              <a:buChar char="•"/>
              <a:defRPr/>
            </a:lvl6pPr>
            <a:lvl7pPr marL="3200400" lvl="6" indent="-298450" algn="l">
              <a:spcBef>
                <a:spcPts val="500"/>
              </a:spcBef>
              <a:spcAft>
                <a:spcPts val="0"/>
              </a:spcAft>
              <a:buClr>
                <a:schemeClr val="dk1"/>
              </a:buClr>
              <a:buSzPts val="1100"/>
              <a:buChar char="•"/>
              <a:defRPr/>
            </a:lvl7pPr>
            <a:lvl8pPr marL="3657600" lvl="7" indent="-298450" algn="l">
              <a:spcBef>
                <a:spcPts val="500"/>
              </a:spcBef>
              <a:spcAft>
                <a:spcPts val="0"/>
              </a:spcAft>
              <a:buClr>
                <a:schemeClr val="dk1"/>
              </a:buClr>
              <a:buSzPts val="1100"/>
              <a:buChar char="•"/>
              <a:defRPr/>
            </a:lvl8pPr>
            <a:lvl9pPr marL="4114800" lvl="8" indent="-298450" algn="l">
              <a:spcBef>
                <a:spcPts val="500"/>
              </a:spcBef>
              <a:spcAft>
                <a:spcPts val="500"/>
              </a:spcAft>
              <a:buClr>
                <a:schemeClr val="dk1"/>
              </a:buClr>
              <a:buSzPts val="1100"/>
              <a:buChar char="•"/>
              <a:defRPr/>
            </a:lvl9pPr>
          </a:lstStyle>
          <a:p>
            <a:endParaRPr/>
          </a:p>
        </p:txBody>
      </p:sp>
      <p:sp>
        <p:nvSpPr>
          <p:cNvPr id="82" name="Google Shape;82;p10"/>
          <p:cNvSpPr/>
          <p:nvPr/>
        </p:nvSpPr>
        <p:spPr>
          <a:xfrm>
            <a:off x="0" y="2409732"/>
            <a:ext cx="9144000" cy="2733900"/>
          </a:xfrm>
          <a:prstGeom prst="rect">
            <a:avLst/>
          </a:prstGeom>
          <a:solidFill>
            <a:srgbClr val="7C98A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83" name="Google Shape;83;p10"/>
          <p:cNvSpPr txBox="1">
            <a:spLocks noGrp="1"/>
          </p:cNvSpPr>
          <p:nvPr>
            <p:ph type="ctrTitle"/>
          </p:nvPr>
        </p:nvSpPr>
        <p:spPr>
          <a:xfrm>
            <a:off x="251521" y="2787774"/>
            <a:ext cx="7200900" cy="4227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Clr>
                <a:schemeClr val="lt1"/>
              </a:buClr>
              <a:buSzPts val="3800"/>
              <a:buFont typeface="Arial"/>
              <a:buNone/>
              <a:defRPr sz="38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4" name="Google Shape;84;p10"/>
          <p:cNvSpPr txBox="1">
            <a:spLocks noGrp="1"/>
          </p:cNvSpPr>
          <p:nvPr>
            <p:ph type="subTitle" idx="2"/>
          </p:nvPr>
        </p:nvSpPr>
        <p:spPr>
          <a:xfrm>
            <a:off x="251521" y="3209329"/>
            <a:ext cx="7200900" cy="399900"/>
          </a:xfrm>
          <a:prstGeom prst="rect">
            <a:avLst/>
          </a:prstGeom>
          <a:noFill/>
          <a:ln>
            <a:noFill/>
          </a:ln>
        </p:spPr>
        <p:txBody>
          <a:bodyPr spcFirstLastPara="1" wrap="square" lIns="68575" tIns="34275" rIns="68575" bIns="34275" anchor="ctr" anchorCtr="0">
            <a:normAutofit/>
          </a:bodyPr>
          <a:lstStyle>
            <a:lvl1pPr lvl="0" algn="l">
              <a:spcBef>
                <a:spcPts val="300"/>
              </a:spcBef>
              <a:spcAft>
                <a:spcPts val="0"/>
              </a:spcAft>
              <a:buClr>
                <a:schemeClr val="lt1"/>
              </a:buClr>
              <a:buSzPts val="1100"/>
              <a:buNone/>
              <a:defRPr sz="1400" b="1">
                <a:solidFill>
                  <a:schemeClr val="lt1"/>
                </a:solidFill>
                <a:latin typeface="Arial"/>
                <a:ea typeface="Arial"/>
                <a:cs typeface="Arial"/>
                <a:sym typeface="Arial"/>
              </a:defRPr>
            </a:lvl1pPr>
            <a:lvl2pPr lvl="1" algn="ctr">
              <a:spcBef>
                <a:spcPts val="500"/>
              </a:spcBef>
              <a:spcAft>
                <a:spcPts val="0"/>
              </a:spcAft>
              <a:buClr>
                <a:srgbClr val="888888"/>
              </a:buClr>
              <a:buSzPts val="800"/>
              <a:buNone/>
              <a:defRPr>
                <a:solidFill>
                  <a:srgbClr val="888888"/>
                </a:solidFill>
              </a:defRPr>
            </a:lvl2pPr>
            <a:lvl3pPr lvl="2" algn="ctr">
              <a:spcBef>
                <a:spcPts val="500"/>
              </a:spcBef>
              <a:spcAft>
                <a:spcPts val="0"/>
              </a:spcAft>
              <a:buClr>
                <a:srgbClr val="888888"/>
              </a:buClr>
              <a:buSzPts val="800"/>
              <a:buNone/>
              <a:defRPr>
                <a:solidFill>
                  <a:srgbClr val="888888"/>
                </a:solidFill>
              </a:defRPr>
            </a:lvl3pPr>
            <a:lvl4pPr lvl="3" algn="ctr">
              <a:spcBef>
                <a:spcPts val="500"/>
              </a:spcBef>
              <a:spcAft>
                <a:spcPts val="0"/>
              </a:spcAft>
              <a:buClr>
                <a:srgbClr val="888888"/>
              </a:buClr>
              <a:buSzPts val="800"/>
              <a:buNone/>
              <a:defRPr>
                <a:solidFill>
                  <a:srgbClr val="888888"/>
                </a:solidFill>
              </a:defRPr>
            </a:lvl4pPr>
            <a:lvl5pPr lvl="4" algn="ctr">
              <a:spcBef>
                <a:spcPts val="500"/>
              </a:spcBef>
              <a:spcAft>
                <a:spcPts val="0"/>
              </a:spcAft>
              <a:buClr>
                <a:srgbClr val="888888"/>
              </a:buClr>
              <a:buSzPts val="800"/>
              <a:buNone/>
              <a:defRPr>
                <a:solidFill>
                  <a:srgbClr val="888888"/>
                </a:solidFill>
              </a:defRPr>
            </a:lvl5pPr>
            <a:lvl6pPr lvl="5" algn="ctr">
              <a:spcBef>
                <a:spcPts val="500"/>
              </a:spcBef>
              <a:spcAft>
                <a:spcPts val="0"/>
              </a:spcAft>
              <a:buClr>
                <a:srgbClr val="888888"/>
              </a:buClr>
              <a:buSzPts val="800"/>
              <a:buNone/>
              <a:defRPr>
                <a:solidFill>
                  <a:srgbClr val="888888"/>
                </a:solidFill>
              </a:defRPr>
            </a:lvl6pPr>
            <a:lvl7pPr lvl="6" algn="ctr">
              <a:spcBef>
                <a:spcPts val="500"/>
              </a:spcBef>
              <a:spcAft>
                <a:spcPts val="0"/>
              </a:spcAft>
              <a:buClr>
                <a:srgbClr val="888888"/>
              </a:buClr>
              <a:buSzPts val="800"/>
              <a:buNone/>
              <a:defRPr>
                <a:solidFill>
                  <a:srgbClr val="888888"/>
                </a:solidFill>
              </a:defRPr>
            </a:lvl7pPr>
            <a:lvl8pPr lvl="7" algn="ctr">
              <a:spcBef>
                <a:spcPts val="500"/>
              </a:spcBef>
              <a:spcAft>
                <a:spcPts val="0"/>
              </a:spcAft>
              <a:buClr>
                <a:srgbClr val="888888"/>
              </a:buClr>
              <a:buSzPts val="800"/>
              <a:buNone/>
              <a:defRPr>
                <a:solidFill>
                  <a:srgbClr val="888888"/>
                </a:solidFill>
              </a:defRPr>
            </a:lvl8pPr>
            <a:lvl9pPr lvl="8" algn="ctr">
              <a:spcBef>
                <a:spcPts val="500"/>
              </a:spcBef>
              <a:spcAft>
                <a:spcPts val="500"/>
              </a:spcAft>
              <a:buClr>
                <a:srgbClr val="888888"/>
              </a:buClr>
              <a:buSzPts val="800"/>
              <a:buNone/>
              <a:defRPr>
                <a:solidFill>
                  <a:srgbClr val="888888"/>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51521" y="205981"/>
            <a:ext cx="7200900" cy="422700"/>
          </a:xfrm>
          <a:prstGeom prst="rect">
            <a:avLst/>
          </a:prstGeom>
          <a:noFill/>
          <a:ln>
            <a:noFill/>
          </a:ln>
        </p:spPr>
        <p:txBody>
          <a:bodyPr spcFirstLastPara="1" wrap="square" lIns="68575" tIns="34275" rIns="68575" bIns="34275" anchor="b" anchorCtr="0">
            <a:normAutofit/>
          </a:bodyPr>
          <a:lstStyle>
            <a:lvl1pPr marR="0" lvl="0" algn="l" rtl="0">
              <a:spcBef>
                <a:spcPts val="0"/>
              </a:spcBef>
              <a:spcAft>
                <a:spcPts val="0"/>
              </a:spcAft>
              <a:buClr>
                <a:srgbClr val="7C98AE"/>
              </a:buClr>
              <a:buSzPts val="1800"/>
              <a:buFont typeface="Arial"/>
              <a:buNone/>
              <a:defRPr sz="1800" b="1" i="0" u="none" strike="noStrike" cap="none">
                <a:solidFill>
                  <a:srgbClr val="7C98AE"/>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251520" y="1113588"/>
            <a:ext cx="8637600" cy="3480900"/>
          </a:xfrm>
          <a:prstGeom prst="rect">
            <a:avLst/>
          </a:prstGeom>
          <a:noFill/>
          <a:ln>
            <a:noFill/>
          </a:ln>
        </p:spPr>
        <p:txBody>
          <a:bodyPr spcFirstLastPara="1" wrap="square" lIns="68575" tIns="34275" rIns="68575" bIns="34275" anchor="t" anchorCtr="0">
            <a:noAutofit/>
          </a:bodyPr>
          <a:lstStyle>
            <a:lvl1pPr marL="457200" marR="0" lvl="0" indent="-285750" algn="l" rtl="0">
              <a:spcBef>
                <a:spcPts val="200"/>
              </a:spcBef>
              <a:spcAft>
                <a:spcPts val="0"/>
              </a:spcAft>
              <a:buClr>
                <a:srgbClr val="262626"/>
              </a:buClr>
              <a:buSzPts val="900"/>
              <a:buFont typeface="Arial"/>
              <a:buChar char="•"/>
              <a:defRPr sz="1100" b="0" i="0" u="none" strike="noStrike" cap="none">
                <a:solidFill>
                  <a:srgbClr val="262626"/>
                </a:solidFill>
                <a:latin typeface="Arial"/>
                <a:ea typeface="Arial"/>
                <a:cs typeface="Arial"/>
                <a:sym typeface="Arial"/>
              </a:defRPr>
            </a:lvl1pPr>
            <a:lvl2pPr marL="914400" marR="0" lvl="1" indent="-279400" algn="l" rtl="0">
              <a:spcBef>
                <a:spcPts val="500"/>
              </a:spcBef>
              <a:spcAft>
                <a:spcPts val="0"/>
              </a:spcAft>
              <a:buClr>
                <a:srgbClr val="262626"/>
              </a:buClr>
              <a:buSzPts val="800"/>
              <a:buFont typeface="Arial"/>
              <a:buChar char="•"/>
              <a:defRPr sz="1000" b="0" i="0" u="none" strike="noStrike" cap="none">
                <a:solidFill>
                  <a:srgbClr val="262626"/>
                </a:solidFill>
                <a:latin typeface="Arial"/>
                <a:ea typeface="Arial"/>
                <a:cs typeface="Arial"/>
                <a:sym typeface="Arial"/>
              </a:defRPr>
            </a:lvl2pPr>
            <a:lvl3pPr marL="1371600" marR="0" lvl="2" indent="-279400" algn="l" rtl="0">
              <a:spcBef>
                <a:spcPts val="500"/>
              </a:spcBef>
              <a:spcAft>
                <a:spcPts val="0"/>
              </a:spcAft>
              <a:buClr>
                <a:srgbClr val="262626"/>
              </a:buClr>
              <a:buSzPts val="800"/>
              <a:buFont typeface="Arial"/>
              <a:buChar char="•"/>
              <a:defRPr sz="1000" b="0" i="0" u="none" strike="noStrike" cap="none">
                <a:solidFill>
                  <a:srgbClr val="262626"/>
                </a:solidFill>
                <a:latin typeface="Arial"/>
                <a:ea typeface="Arial"/>
                <a:cs typeface="Arial"/>
                <a:sym typeface="Arial"/>
              </a:defRPr>
            </a:lvl3pPr>
            <a:lvl4pPr marL="1828800" marR="0" lvl="3" indent="-279400" algn="l" rtl="0">
              <a:spcBef>
                <a:spcPts val="500"/>
              </a:spcBef>
              <a:spcAft>
                <a:spcPts val="0"/>
              </a:spcAft>
              <a:buClr>
                <a:srgbClr val="262626"/>
              </a:buClr>
              <a:buSzPts val="800"/>
              <a:buFont typeface="Arial"/>
              <a:buChar char="•"/>
              <a:defRPr sz="1000" b="0" i="0" u="none" strike="noStrike" cap="none">
                <a:solidFill>
                  <a:srgbClr val="262626"/>
                </a:solidFill>
                <a:latin typeface="Arial"/>
                <a:ea typeface="Arial"/>
                <a:cs typeface="Arial"/>
                <a:sym typeface="Arial"/>
              </a:defRPr>
            </a:lvl4pPr>
            <a:lvl5pPr marL="2286000" marR="0" lvl="4" indent="-279400" algn="l" rtl="0">
              <a:spcBef>
                <a:spcPts val="500"/>
              </a:spcBef>
              <a:spcAft>
                <a:spcPts val="0"/>
              </a:spcAft>
              <a:buClr>
                <a:srgbClr val="262626"/>
              </a:buClr>
              <a:buSzPts val="800"/>
              <a:buFont typeface="Arial"/>
              <a:buChar char="•"/>
              <a:defRPr sz="1000" b="0" i="0" u="none" strike="noStrike" cap="none">
                <a:solidFill>
                  <a:srgbClr val="262626"/>
                </a:solidFill>
                <a:latin typeface="Arial"/>
                <a:ea typeface="Arial"/>
                <a:cs typeface="Arial"/>
                <a:sym typeface="Arial"/>
              </a:defRPr>
            </a:lvl5pPr>
            <a:lvl6pPr marL="2743200" marR="0" lvl="5" indent="-279400" algn="l" rtl="0">
              <a:spcBef>
                <a:spcPts val="500"/>
              </a:spcBef>
              <a:spcAft>
                <a:spcPts val="0"/>
              </a:spcAft>
              <a:buClr>
                <a:schemeClr val="dk1"/>
              </a:buClr>
              <a:buSzPts val="800"/>
              <a:buFont typeface="Arial"/>
              <a:buChar char="•"/>
              <a:defRPr sz="1000" b="0" i="0" u="none" strike="noStrike" cap="none">
                <a:solidFill>
                  <a:schemeClr val="dk1"/>
                </a:solidFill>
                <a:latin typeface="Arial"/>
                <a:ea typeface="Arial"/>
                <a:cs typeface="Arial"/>
                <a:sym typeface="Arial"/>
              </a:defRPr>
            </a:lvl6pPr>
            <a:lvl7pPr marL="3200400" marR="0" lvl="6" indent="-279400" algn="l" rtl="0">
              <a:spcBef>
                <a:spcPts val="500"/>
              </a:spcBef>
              <a:spcAft>
                <a:spcPts val="0"/>
              </a:spcAft>
              <a:buClr>
                <a:schemeClr val="dk1"/>
              </a:buClr>
              <a:buSzPts val="800"/>
              <a:buFont typeface="Arial"/>
              <a:buChar char="•"/>
              <a:defRPr sz="1000" b="0" i="0" u="none" strike="noStrike" cap="none">
                <a:solidFill>
                  <a:schemeClr val="dk1"/>
                </a:solidFill>
                <a:latin typeface="Arial"/>
                <a:ea typeface="Arial"/>
                <a:cs typeface="Arial"/>
                <a:sym typeface="Arial"/>
              </a:defRPr>
            </a:lvl7pPr>
            <a:lvl8pPr marL="3657600" marR="0" lvl="7" indent="-279400" algn="l" rtl="0">
              <a:spcBef>
                <a:spcPts val="500"/>
              </a:spcBef>
              <a:spcAft>
                <a:spcPts val="0"/>
              </a:spcAft>
              <a:buClr>
                <a:schemeClr val="dk1"/>
              </a:buClr>
              <a:buSzPts val="800"/>
              <a:buFont typeface="Arial"/>
              <a:buChar char="•"/>
              <a:defRPr sz="1000" b="0" i="0" u="none" strike="noStrike" cap="none">
                <a:solidFill>
                  <a:schemeClr val="dk1"/>
                </a:solidFill>
                <a:latin typeface="Arial"/>
                <a:ea typeface="Arial"/>
                <a:cs typeface="Arial"/>
                <a:sym typeface="Arial"/>
              </a:defRPr>
            </a:lvl8pPr>
            <a:lvl9pPr marL="4114800" marR="0" lvl="8" indent="-279400" algn="l" rtl="0">
              <a:spcBef>
                <a:spcPts val="500"/>
              </a:spcBef>
              <a:spcAft>
                <a:spcPts val="500"/>
              </a:spcAft>
              <a:buClr>
                <a:schemeClr val="dk1"/>
              </a:buClr>
              <a:buSzPts val="800"/>
              <a:buFont typeface="Arial"/>
              <a:buChar char="•"/>
              <a:defRPr sz="10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539552" y="4894011"/>
            <a:ext cx="684000" cy="1620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700">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160671" y="4894011"/>
            <a:ext cx="6165600" cy="1620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700">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179513" y="4894011"/>
            <a:ext cx="360000" cy="1620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700">
                <a:solidFill>
                  <a:srgbClr val="888888"/>
                </a:solidFill>
                <a:latin typeface="Arial"/>
                <a:ea typeface="Arial"/>
                <a:cs typeface="Arial"/>
                <a:sym typeface="Arial"/>
              </a:defRPr>
            </a:lvl1pPr>
            <a:lvl2pPr marL="0" marR="0" lvl="1" indent="0" algn="ctr" rtl="0">
              <a:spcBef>
                <a:spcPts val="0"/>
              </a:spcBef>
              <a:buNone/>
              <a:defRPr sz="700">
                <a:solidFill>
                  <a:srgbClr val="888888"/>
                </a:solidFill>
                <a:latin typeface="Arial"/>
                <a:ea typeface="Arial"/>
                <a:cs typeface="Arial"/>
                <a:sym typeface="Arial"/>
              </a:defRPr>
            </a:lvl2pPr>
            <a:lvl3pPr marL="0" marR="0" lvl="2" indent="0" algn="ctr" rtl="0">
              <a:spcBef>
                <a:spcPts val="0"/>
              </a:spcBef>
              <a:buNone/>
              <a:defRPr sz="700">
                <a:solidFill>
                  <a:srgbClr val="888888"/>
                </a:solidFill>
                <a:latin typeface="Arial"/>
                <a:ea typeface="Arial"/>
                <a:cs typeface="Arial"/>
                <a:sym typeface="Arial"/>
              </a:defRPr>
            </a:lvl3pPr>
            <a:lvl4pPr marL="0" marR="0" lvl="3" indent="0" algn="ctr" rtl="0">
              <a:spcBef>
                <a:spcPts val="0"/>
              </a:spcBef>
              <a:buNone/>
              <a:defRPr sz="700">
                <a:solidFill>
                  <a:srgbClr val="888888"/>
                </a:solidFill>
                <a:latin typeface="Arial"/>
                <a:ea typeface="Arial"/>
                <a:cs typeface="Arial"/>
                <a:sym typeface="Arial"/>
              </a:defRPr>
            </a:lvl4pPr>
            <a:lvl5pPr marL="0" marR="0" lvl="4" indent="0" algn="ctr" rtl="0">
              <a:spcBef>
                <a:spcPts val="0"/>
              </a:spcBef>
              <a:buNone/>
              <a:defRPr sz="700">
                <a:solidFill>
                  <a:srgbClr val="888888"/>
                </a:solidFill>
                <a:latin typeface="Arial"/>
                <a:ea typeface="Arial"/>
                <a:cs typeface="Arial"/>
                <a:sym typeface="Arial"/>
              </a:defRPr>
            </a:lvl5pPr>
            <a:lvl6pPr marL="0" marR="0" lvl="5" indent="0" algn="ctr" rtl="0">
              <a:spcBef>
                <a:spcPts val="0"/>
              </a:spcBef>
              <a:buNone/>
              <a:defRPr sz="700">
                <a:solidFill>
                  <a:srgbClr val="888888"/>
                </a:solidFill>
                <a:latin typeface="Arial"/>
                <a:ea typeface="Arial"/>
                <a:cs typeface="Arial"/>
                <a:sym typeface="Arial"/>
              </a:defRPr>
            </a:lvl6pPr>
            <a:lvl7pPr marL="0" marR="0" lvl="6" indent="0" algn="ctr" rtl="0">
              <a:spcBef>
                <a:spcPts val="0"/>
              </a:spcBef>
              <a:buNone/>
              <a:defRPr sz="700">
                <a:solidFill>
                  <a:srgbClr val="888888"/>
                </a:solidFill>
                <a:latin typeface="Arial"/>
                <a:ea typeface="Arial"/>
                <a:cs typeface="Arial"/>
                <a:sym typeface="Arial"/>
              </a:defRPr>
            </a:lvl7pPr>
            <a:lvl8pPr marL="0" marR="0" lvl="7" indent="0" algn="ctr" rtl="0">
              <a:spcBef>
                <a:spcPts val="0"/>
              </a:spcBef>
              <a:buNone/>
              <a:defRPr sz="700">
                <a:solidFill>
                  <a:srgbClr val="888888"/>
                </a:solidFill>
                <a:latin typeface="Arial"/>
                <a:ea typeface="Arial"/>
                <a:cs typeface="Arial"/>
                <a:sym typeface="Arial"/>
              </a:defRPr>
            </a:lvl8pPr>
            <a:lvl9pPr marL="0" marR="0" lvl="8" indent="0" algn="ctr" rtl="0">
              <a:spcBef>
                <a:spcPts val="0"/>
              </a:spcBef>
              <a:buNone/>
              <a:defRPr sz="700">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251521" y="205981"/>
            <a:ext cx="7200800" cy="422672"/>
          </a:xfrm>
          <a:prstGeom prst="rect">
            <a:avLst/>
          </a:prstGeom>
          <a:noFill/>
          <a:ln>
            <a:noFill/>
          </a:ln>
        </p:spPr>
        <p:txBody>
          <a:bodyPr spcFirstLastPara="1" wrap="square" lIns="68575" tIns="34275" rIns="68575" bIns="34275" anchor="b" anchorCtr="0">
            <a:normAutofit/>
          </a:bodyPr>
          <a:lstStyle>
            <a:lvl1pPr marR="0" lvl="0" algn="l" rtl="0">
              <a:spcBef>
                <a:spcPts val="0"/>
              </a:spcBef>
              <a:spcAft>
                <a:spcPts val="0"/>
              </a:spcAft>
              <a:buClr>
                <a:srgbClr val="7C98AE"/>
              </a:buClr>
              <a:buSzPts val="1800"/>
              <a:buFont typeface="Arial"/>
              <a:buNone/>
              <a:defRPr sz="1800" b="1" i="0" u="none" strike="noStrike" cap="none">
                <a:solidFill>
                  <a:srgbClr val="7C98AE"/>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06" name="Google Shape;106;p14"/>
          <p:cNvSpPr txBox="1">
            <a:spLocks noGrp="1"/>
          </p:cNvSpPr>
          <p:nvPr>
            <p:ph type="body" idx="1"/>
          </p:nvPr>
        </p:nvSpPr>
        <p:spPr>
          <a:xfrm>
            <a:off x="251520" y="1113588"/>
            <a:ext cx="8637640" cy="3481035"/>
          </a:xfrm>
          <a:prstGeom prst="rect">
            <a:avLst/>
          </a:prstGeom>
          <a:noFill/>
          <a:ln>
            <a:noFill/>
          </a:ln>
        </p:spPr>
        <p:txBody>
          <a:bodyPr spcFirstLastPara="1" wrap="square" lIns="68575" tIns="34275" rIns="68575" bIns="34275" anchor="t" anchorCtr="0">
            <a:noAutofit/>
          </a:bodyPr>
          <a:lstStyle>
            <a:lvl1pPr marL="457200" marR="0" lvl="0" indent="-285750" algn="l" rtl="0">
              <a:spcBef>
                <a:spcPts val="200"/>
              </a:spcBef>
              <a:spcAft>
                <a:spcPts val="0"/>
              </a:spcAft>
              <a:buClr>
                <a:srgbClr val="262626"/>
              </a:buClr>
              <a:buSzPts val="900"/>
              <a:buFont typeface="Arial"/>
              <a:buChar char="•"/>
              <a:defRPr sz="1100" b="0" i="0" u="none" strike="noStrike" cap="none">
                <a:solidFill>
                  <a:srgbClr val="262626"/>
                </a:solidFill>
                <a:latin typeface="Arial"/>
                <a:ea typeface="Arial"/>
                <a:cs typeface="Arial"/>
                <a:sym typeface="Arial"/>
              </a:defRPr>
            </a:lvl1pPr>
            <a:lvl2pPr marL="914400" marR="0" lvl="1" indent="-279400" algn="l" rtl="0">
              <a:spcBef>
                <a:spcPts val="500"/>
              </a:spcBef>
              <a:spcAft>
                <a:spcPts val="0"/>
              </a:spcAft>
              <a:buClr>
                <a:srgbClr val="262626"/>
              </a:buClr>
              <a:buSzPts val="800"/>
              <a:buFont typeface="Arial"/>
              <a:buChar char="•"/>
              <a:defRPr sz="1000" b="0" i="0" u="none" strike="noStrike" cap="none">
                <a:solidFill>
                  <a:srgbClr val="262626"/>
                </a:solidFill>
                <a:latin typeface="Arial"/>
                <a:ea typeface="Arial"/>
                <a:cs typeface="Arial"/>
                <a:sym typeface="Arial"/>
              </a:defRPr>
            </a:lvl2pPr>
            <a:lvl3pPr marL="1371600" marR="0" lvl="2" indent="-279400" algn="l" rtl="0">
              <a:spcBef>
                <a:spcPts val="500"/>
              </a:spcBef>
              <a:spcAft>
                <a:spcPts val="0"/>
              </a:spcAft>
              <a:buClr>
                <a:srgbClr val="262626"/>
              </a:buClr>
              <a:buSzPts val="800"/>
              <a:buFont typeface="Arial"/>
              <a:buChar char="•"/>
              <a:defRPr sz="1000" b="0" i="0" u="none" strike="noStrike" cap="none">
                <a:solidFill>
                  <a:srgbClr val="262626"/>
                </a:solidFill>
                <a:latin typeface="Arial"/>
                <a:ea typeface="Arial"/>
                <a:cs typeface="Arial"/>
                <a:sym typeface="Arial"/>
              </a:defRPr>
            </a:lvl3pPr>
            <a:lvl4pPr marL="1828800" marR="0" lvl="3" indent="-279400" algn="l" rtl="0">
              <a:spcBef>
                <a:spcPts val="500"/>
              </a:spcBef>
              <a:spcAft>
                <a:spcPts val="0"/>
              </a:spcAft>
              <a:buClr>
                <a:srgbClr val="262626"/>
              </a:buClr>
              <a:buSzPts val="800"/>
              <a:buFont typeface="Arial"/>
              <a:buChar char="•"/>
              <a:defRPr sz="1000" b="0" i="0" u="none" strike="noStrike" cap="none">
                <a:solidFill>
                  <a:srgbClr val="262626"/>
                </a:solidFill>
                <a:latin typeface="Arial"/>
                <a:ea typeface="Arial"/>
                <a:cs typeface="Arial"/>
                <a:sym typeface="Arial"/>
              </a:defRPr>
            </a:lvl4pPr>
            <a:lvl5pPr marL="2286000" marR="0" lvl="4" indent="-279400" algn="l" rtl="0">
              <a:spcBef>
                <a:spcPts val="500"/>
              </a:spcBef>
              <a:spcAft>
                <a:spcPts val="0"/>
              </a:spcAft>
              <a:buClr>
                <a:srgbClr val="262626"/>
              </a:buClr>
              <a:buSzPts val="800"/>
              <a:buFont typeface="Arial"/>
              <a:buChar char="•"/>
              <a:defRPr sz="1000" b="0" i="0" u="none" strike="noStrike" cap="none">
                <a:solidFill>
                  <a:srgbClr val="262626"/>
                </a:solidFill>
                <a:latin typeface="Arial"/>
                <a:ea typeface="Arial"/>
                <a:cs typeface="Arial"/>
                <a:sym typeface="Arial"/>
              </a:defRPr>
            </a:lvl5pPr>
            <a:lvl6pPr marL="2743200" marR="0" lvl="5" indent="-279400" algn="l" rtl="0">
              <a:spcBef>
                <a:spcPts val="500"/>
              </a:spcBef>
              <a:spcAft>
                <a:spcPts val="0"/>
              </a:spcAft>
              <a:buClr>
                <a:schemeClr val="dk1"/>
              </a:buClr>
              <a:buSzPts val="800"/>
              <a:buFont typeface="Arial"/>
              <a:buChar char="•"/>
              <a:defRPr sz="1000" b="0" i="0" u="none" strike="noStrike" cap="none">
                <a:solidFill>
                  <a:schemeClr val="dk1"/>
                </a:solidFill>
                <a:latin typeface="Arial"/>
                <a:ea typeface="Arial"/>
                <a:cs typeface="Arial"/>
                <a:sym typeface="Arial"/>
              </a:defRPr>
            </a:lvl6pPr>
            <a:lvl7pPr marL="3200400" marR="0" lvl="6" indent="-279400" algn="l" rtl="0">
              <a:spcBef>
                <a:spcPts val="500"/>
              </a:spcBef>
              <a:spcAft>
                <a:spcPts val="0"/>
              </a:spcAft>
              <a:buClr>
                <a:schemeClr val="dk1"/>
              </a:buClr>
              <a:buSzPts val="800"/>
              <a:buFont typeface="Arial"/>
              <a:buChar char="•"/>
              <a:defRPr sz="1000" b="0" i="0" u="none" strike="noStrike" cap="none">
                <a:solidFill>
                  <a:schemeClr val="dk1"/>
                </a:solidFill>
                <a:latin typeface="Arial"/>
                <a:ea typeface="Arial"/>
                <a:cs typeface="Arial"/>
                <a:sym typeface="Arial"/>
              </a:defRPr>
            </a:lvl7pPr>
            <a:lvl8pPr marL="3657600" marR="0" lvl="7" indent="-279400" algn="l" rtl="0">
              <a:spcBef>
                <a:spcPts val="500"/>
              </a:spcBef>
              <a:spcAft>
                <a:spcPts val="0"/>
              </a:spcAft>
              <a:buClr>
                <a:schemeClr val="dk1"/>
              </a:buClr>
              <a:buSzPts val="800"/>
              <a:buFont typeface="Arial"/>
              <a:buChar char="•"/>
              <a:defRPr sz="1000" b="0" i="0" u="none" strike="noStrike" cap="none">
                <a:solidFill>
                  <a:schemeClr val="dk1"/>
                </a:solidFill>
                <a:latin typeface="Arial"/>
                <a:ea typeface="Arial"/>
                <a:cs typeface="Arial"/>
                <a:sym typeface="Arial"/>
              </a:defRPr>
            </a:lvl8pPr>
            <a:lvl9pPr marL="4114800" marR="0" lvl="8" indent="-279400" algn="l" rtl="0">
              <a:spcBef>
                <a:spcPts val="500"/>
              </a:spcBef>
              <a:spcAft>
                <a:spcPts val="500"/>
              </a:spcAft>
              <a:buClr>
                <a:schemeClr val="dk1"/>
              </a:buClr>
              <a:buSzPts val="800"/>
              <a:buFont typeface="Arial"/>
              <a:buChar char="•"/>
              <a:defRPr sz="1000" b="0" i="0" u="none" strike="noStrike" cap="none">
                <a:solidFill>
                  <a:schemeClr val="dk1"/>
                </a:solidFill>
                <a:latin typeface="Arial"/>
                <a:ea typeface="Arial"/>
                <a:cs typeface="Arial"/>
                <a:sym typeface="Arial"/>
              </a:defRPr>
            </a:lvl9pPr>
          </a:lstStyle>
          <a:p>
            <a:endParaRPr/>
          </a:p>
        </p:txBody>
      </p:sp>
      <p:sp>
        <p:nvSpPr>
          <p:cNvPr id="107" name="Google Shape;107;p14"/>
          <p:cNvSpPr txBox="1">
            <a:spLocks noGrp="1"/>
          </p:cNvSpPr>
          <p:nvPr>
            <p:ph type="dt" idx="10"/>
          </p:nvPr>
        </p:nvSpPr>
        <p:spPr>
          <a:xfrm>
            <a:off x="539552" y="4894011"/>
            <a:ext cx="684076" cy="162017"/>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700">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8" name="Google Shape;108;p14"/>
          <p:cNvSpPr txBox="1">
            <a:spLocks noGrp="1"/>
          </p:cNvSpPr>
          <p:nvPr>
            <p:ph type="ftr" idx="11"/>
          </p:nvPr>
        </p:nvSpPr>
        <p:spPr>
          <a:xfrm>
            <a:off x="1160671" y="4894011"/>
            <a:ext cx="6165635" cy="162017"/>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700">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9" name="Google Shape;109;p14"/>
          <p:cNvSpPr txBox="1">
            <a:spLocks noGrp="1"/>
          </p:cNvSpPr>
          <p:nvPr>
            <p:ph type="sldNum" idx="12"/>
          </p:nvPr>
        </p:nvSpPr>
        <p:spPr>
          <a:xfrm>
            <a:off x="179513" y="4894011"/>
            <a:ext cx="360040" cy="162017"/>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700">
                <a:solidFill>
                  <a:srgbClr val="888888"/>
                </a:solidFill>
                <a:latin typeface="Arial"/>
                <a:ea typeface="Arial"/>
                <a:cs typeface="Arial"/>
                <a:sym typeface="Arial"/>
              </a:defRPr>
            </a:lvl1pPr>
            <a:lvl2pPr marL="0" marR="0" lvl="1" indent="0" algn="ctr" rtl="0">
              <a:spcBef>
                <a:spcPts val="0"/>
              </a:spcBef>
              <a:buNone/>
              <a:defRPr sz="700">
                <a:solidFill>
                  <a:srgbClr val="888888"/>
                </a:solidFill>
                <a:latin typeface="Arial"/>
                <a:ea typeface="Arial"/>
                <a:cs typeface="Arial"/>
                <a:sym typeface="Arial"/>
              </a:defRPr>
            </a:lvl2pPr>
            <a:lvl3pPr marL="0" marR="0" lvl="2" indent="0" algn="ctr" rtl="0">
              <a:spcBef>
                <a:spcPts val="0"/>
              </a:spcBef>
              <a:buNone/>
              <a:defRPr sz="700">
                <a:solidFill>
                  <a:srgbClr val="888888"/>
                </a:solidFill>
                <a:latin typeface="Arial"/>
                <a:ea typeface="Arial"/>
                <a:cs typeface="Arial"/>
                <a:sym typeface="Arial"/>
              </a:defRPr>
            </a:lvl3pPr>
            <a:lvl4pPr marL="0" marR="0" lvl="3" indent="0" algn="ctr" rtl="0">
              <a:spcBef>
                <a:spcPts val="0"/>
              </a:spcBef>
              <a:buNone/>
              <a:defRPr sz="700">
                <a:solidFill>
                  <a:srgbClr val="888888"/>
                </a:solidFill>
                <a:latin typeface="Arial"/>
                <a:ea typeface="Arial"/>
                <a:cs typeface="Arial"/>
                <a:sym typeface="Arial"/>
              </a:defRPr>
            </a:lvl4pPr>
            <a:lvl5pPr marL="0" marR="0" lvl="4" indent="0" algn="ctr" rtl="0">
              <a:spcBef>
                <a:spcPts val="0"/>
              </a:spcBef>
              <a:buNone/>
              <a:defRPr sz="700">
                <a:solidFill>
                  <a:srgbClr val="888888"/>
                </a:solidFill>
                <a:latin typeface="Arial"/>
                <a:ea typeface="Arial"/>
                <a:cs typeface="Arial"/>
                <a:sym typeface="Arial"/>
              </a:defRPr>
            </a:lvl5pPr>
            <a:lvl6pPr marL="0" marR="0" lvl="5" indent="0" algn="ctr" rtl="0">
              <a:spcBef>
                <a:spcPts val="0"/>
              </a:spcBef>
              <a:buNone/>
              <a:defRPr sz="700">
                <a:solidFill>
                  <a:srgbClr val="888888"/>
                </a:solidFill>
                <a:latin typeface="Arial"/>
                <a:ea typeface="Arial"/>
                <a:cs typeface="Arial"/>
                <a:sym typeface="Arial"/>
              </a:defRPr>
            </a:lvl6pPr>
            <a:lvl7pPr marL="0" marR="0" lvl="6" indent="0" algn="ctr" rtl="0">
              <a:spcBef>
                <a:spcPts val="0"/>
              </a:spcBef>
              <a:buNone/>
              <a:defRPr sz="700">
                <a:solidFill>
                  <a:srgbClr val="888888"/>
                </a:solidFill>
                <a:latin typeface="Arial"/>
                <a:ea typeface="Arial"/>
                <a:cs typeface="Arial"/>
                <a:sym typeface="Arial"/>
              </a:defRPr>
            </a:lvl7pPr>
            <a:lvl8pPr marL="0" marR="0" lvl="7" indent="0" algn="ctr" rtl="0">
              <a:spcBef>
                <a:spcPts val="0"/>
              </a:spcBef>
              <a:buNone/>
              <a:defRPr sz="700">
                <a:solidFill>
                  <a:srgbClr val="888888"/>
                </a:solidFill>
                <a:latin typeface="Arial"/>
                <a:ea typeface="Arial"/>
                <a:cs typeface="Arial"/>
                <a:sym typeface="Arial"/>
              </a:defRPr>
            </a:lvl8pPr>
            <a:lvl9pPr marL="0" marR="0" lvl="8" indent="0" algn="ctr" rtl="0">
              <a:spcBef>
                <a:spcPts val="0"/>
              </a:spcBef>
              <a:buNone/>
              <a:defRPr sz="700">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413538" y="1761662"/>
            <a:ext cx="7772400" cy="1021556"/>
          </a:xfrm>
          <a:prstGeom prst="rect">
            <a:avLst/>
          </a:prstGeom>
          <a:noFill/>
          <a:ln>
            <a:noFill/>
          </a:ln>
        </p:spPr>
        <p:txBody>
          <a:bodyPr spcFirstLastPara="1" wrap="square" lIns="68575" tIns="34275" rIns="68575" bIns="34275" anchor="b" anchorCtr="0">
            <a:noAutofit/>
          </a:bodyPr>
          <a:lstStyle/>
          <a:p>
            <a:pPr marL="0" lvl="0" indent="0" algn="l" rtl="0">
              <a:lnSpc>
                <a:spcPct val="100000"/>
              </a:lnSpc>
              <a:spcBef>
                <a:spcPts val="0"/>
              </a:spcBef>
              <a:spcAft>
                <a:spcPts val="0"/>
              </a:spcAft>
              <a:buClr>
                <a:schemeClr val="lt1"/>
              </a:buClr>
              <a:buSzPts val="3600"/>
              <a:buFont typeface="Arial"/>
              <a:buNone/>
            </a:pPr>
            <a:r>
              <a:rPr lang="en" sz="2400" b="1"/>
              <a:t>MMA Datathon Fall’21</a:t>
            </a:r>
            <a:endParaRPr sz="2400" b="1"/>
          </a:p>
        </p:txBody>
      </p:sp>
      <p:sp>
        <p:nvSpPr>
          <p:cNvPr id="203" name="Google Shape;203;p26"/>
          <p:cNvSpPr txBox="1">
            <a:spLocks noGrp="1"/>
          </p:cNvSpPr>
          <p:nvPr>
            <p:ph type="body" idx="1"/>
          </p:nvPr>
        </p:nvSpPr>
        <p:spPr>
          <a:xfrm>
            <a:off x="413538" y="2787774"/>
            <a:ext cx="7776864" cy="756084"/>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lt1"/>
              </a:buClr>
              <a:buSzPts val="1400"/>
              <a:buNone/>
            </a:pPr>
            <a:r>
              <a:rPr lang="en" sz="1500" b="1"/>
              <a:t>Team Data Pirates Presents Case Challenge </a:t>
            </a:r>
            <a:endParaRPr sz="1500" b="1"/>
          </a:p>
        </p:txBody>
      </p:sp>
      <p:sp>
        <p:nvSpPr>
          <p:cNvPr id="204" name="Google Shape;204;p26"/>
          <p:cNvSpPr/>
          <p:nvPr/>
        </p:nvSpPr>
        <p:spPr>
          <a:xfrm>
            <a:off x="413538" y="4461962"/>
            <a:ext cx="5994666" cy="23083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b="1">
                <a:solidFill>
                  <a:schemeClr val="lt1"/>
                </a:solidFill>
                <a:latin typeface="Calibri"/>
                <a:ea typeface="Calibri"/>
                <a:cs typeface="Calibri"/>
                <a:sym typeface="Calibri"/>
              </a:rPr>
              <a:t>October 13, 2021    Prepared by Sonali Sachdev, Shulin Gu, Xinghui Li</a:t>
            </a:r>
            <a:endParaRPr sz="1500" b="1">
              <a:solidFill>
                <a:schemeClr val="lt1"/>
              </a:solidFill>
              <a:latin typeface="Calibri"/>
              <a:ea typeface="Calibri"/>
              <a:cs typeface="Calibri"/>
              <a:sym typeface="Calibri"/>
            </a:endParaRPr>
          </a:p>
        </p:txBody>
      </p:sp>
      <p:pic>
        <p:nvPicPr>
          <p:cNvPr id="205" name="Google Shape;205;p26"/>
          <p:cNvPicPr preferRelativeResize="0"/>
          <p:nvPr/>
        </p:nvPicPr>
        <p:blipFill rotWithShape="1">
          <a:blip r:embed="rId3">
            <a:alphaModFix/>
          </a:blip>
          <a:srcRect/>
          <a:stretch/>
        </p:blipFill>
        <p:spPr>
          <a:xfrm>
            <a:off x="6408204" y="544672"/>
            <a:ext cx="2538282" cy="13025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5"/>
          <p:cNvSpPr txBox="1">
            <a:spLocks noGrp="1"/>
          </p:cNvSpPr>
          <p:nvPr>
            <p:ph type="ctrTitle"/>
          </p:nvPr>
        </p:nvSpPr>
        <p:spPr>
          <a:xfrm>
            <a:off x="251521" y="205978"/>
            <a:ext cx="7200900" cy="422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Purpose, Channel</a:t>
            </a:r>
            <a:endParaRPr/>
          </a:p>
        </p:txBody>
      </p:sp>
      <p:sp>
        <p:nvSpPr>
          <p:cNvPr id="273" name="Google Shape;273;p35"/>
          <p:cNvSpPr txBox="1">
            <a:spLocks noGrp="1"/>
          </p:cNvSpPr>
          <p:nvPr>
            <p:ph type="body" idx="2"/>
          </p:nvPr>
        </p:nvSpPr>
        <p:spPr>
          <a:xfrm>
            <a:off x="251522" y="1113600"/>
            <a:ext cx="2824800" cy="3564300"/>
          </a:xfrm>
          <a:prstGeom prst="rect">
            <a:avLst/>
          </a:prstGeom>
        </p:spPr>
        <p:txBody>
          <a:bodyPr spcFirstLastPara="1" wrap="square" lIns="68575" tIns="34275" rIns="68575" bIns="34275" anchor="t" anchorCtr="0">
            <a:noAutofit/>
          </a:bodyPr>
          <a:lstStyle/>
          <a:p>
            <a:pPr marL="0" lvl="0" indent="0" algn="l" rtl="0">
              <a:spcBef>
                <a:spcPts val="200"/>
              </a:spcBef>
              <a:spcAft>
                <a:spcPts val="0"/>
              </a:spcAft>
              <a:buNone/>
            </a:pPr>
            <a:r>
              <a:rPr lang="en" sz="1500">
                <a:solidFill>
                  <a:srgbClr val="0C0C0C"/>
                </a:solidFill>
                <a:latin typeface="Times New Roman"/>
                <a:ea typeface="Times New Roman"/>
                <a:cs typeface="Times New Roman"/>
                <a:sym typeface="Times New Roman"/>
              </a:rPr>
              <a:t>In the following analysis, we found that for most loans that are not good, they are used to buy new real estate. This may involve the fact that when they use it for investment, they can’t get the rent back, which makes them unable to pay the loan.</a:t>
            </a:r>
            <a:endParaRPr sz="1500">
              <a:solidFill>
                <a:srgbClr val="0C0C0C"/>
              </a:solidFill>
              <a:latin typeface="Times New Roman"/>
              <a:ea typeface="Times New Roman"/>
              <a:cs typeface="Times New Roman"/>
              <a:sym typeface="Times New Roman"/>
            </a:endParaRPr>
          </a:p>
          <a:p>
            <a:pPr marL="0" lvl="0" indent="0" algn="l" rtl="0">
              <a:spcBef>
                <a:spcPts val="500"/>
              </a:spcBef>
              <a:spcAft>
                <a:spcPts val="500"/>
              </a:spcAft>
              <a:buNone/>
            </a:pPr>
            <a:r>
              <a:rPr lang="en" sz="1500">
                <a:solidFill>
                  <a:srgbClr val="0C0C0C"/>
                </a:solidFill>
                <a:latin typeface="Times New Roman"/>
                <a:ea typeface="Times New Roman"/>
                <a:cs typeface="Times New Roman"/>
                <a:sym typeface="Times New Roman"/>
              </a:rPr>
              <a:t>And, for the loans processed by brokers, their loans are obviously better than those processed by other channels.</a:t>
            </a:r>
            <a:endParaRPr sz="1500">
              <a:solidFill>
                <a:srgbClr val="0C0C0C"/>
              </a:solidFill>
              <a:latin typeface="Times New Roman"/>
              <a:ea typeface="Times New Roman"/>
              <a:cs typeface="Times New Roman"/>
              <a:sym typeface="Times New Roman"/>
            </a:endParaRPr>
          </a:p>
        </p:txBody>
      </p:sp>
      <p:pic>
        <p:nvPicPr>
          <p:cNvPr id="274" name="Google Shape;274;p35"/>
          <p:cNvPicPr preferRelativeResize="0"/>
          <p:nvPr/>
        </p:nvPicPr>
        <p:blipFill>
          <a:blip r:embed="rId3">
            <a:alphaModFix/>
          </a:blip>
          <a:stretch>
            <a:fillRect/>
          </a:stretch>
        </p:blipFill>
        <p:spPr>
          <a:xfrm>
            <a:off x="3228722" y="1179834"/>
            <a:ext cx="5762878" cy="25912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6"/>
          <p:cNvSpPr txBox="1">
            <a:spLocks noGrp="1"/>
          </p:cNvSpPr>
          <p:nvPr>
            <p:ph type="ctrTitle"/>
          </p:nvPr>
        </p:nvSpPr>
        <p:spPr>
          <a:xfrm>
            <a:off x="251521" y="205978"/>
            <a:ext cx="7200900" cy="422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Interest Rate</a:t>
            </a:r>
            <a:endParaRPr/>
          </a:p>
        </p:txBody>
      </p:sp>
      <p:sp>
        <p:nvSpPr>
          <p:cNvPr id="280" name="Google Shape;280;p36"/>
          <p:cNvSpPr txBox="1">
            <a:spLocks noGrp="1"/>
          </p:cNvSpPr>
          <p:nvPr>
            <p:ph type="body" idx="2"/>
          </p:nvPr>
        </p:nvSpPr>
        <p:spPr>
          <a:xfrm>
            <a:off x="251525" y="1220425"/>
            <a:ext cx="2209500" cy="3772200"/>
          </a:xfrm>
          <a:prstGeom prst="rect">
            <a:avLst/>
          </a:prstGeom>
        </p:spPr>
        <p:txBody>
          <a:bodyPr spcFirstLastPara="1" wrap="square" lIns="68575" tIns="34275" rIns="68575" bIns="34275" anchor="t" anchorCtr="0">
            <a:noAutofit/>
          </a:bodyPr>
          <a:lstStyle/>
          <a:p>
            <a:pPr marL="0" lvl="0" indent="0" algn="l" rtl="0">
              <a:spcBef>
                <a:spcPts val="200"/>
              </a:spcBef>
              <a:spcAft>
                <a:spcPts val="0"/>
              </a:spcAft>
              <a:buNone/>
            </a:pPr>
            <a:r>
              <a:rPr lang="en" sz="1300">
                <a:solidFill>
                  <a:schemeClr val="dk1"/>
                </a:solidFill>
                <a:latin typeface="Times New Roman"/>
                <a:ea typeface="Times New Roman"/>
                <a:cs typeface="Times New Roman"/>
                <a:sym typeface="Times New Roman"/>
              </a:rPr>
              <a:t>It is a common sense that the higher the interest rate, the more money the bank will receive. </a:t>
            </a:r>
            <a:endParaRPr sz="1300">
              <a:solidFill>
                <a:schemeClr val="dk1"/>
              </a:solidFill>
              <a:latin typeface="Times New Roman"/>
              <a:ea typeface="Times New Roman"/>
              <a:cs typeface="Times New Roman"/>
              <a:sym typeface="Times New Roman"/>
            </a:endParaRPr>
          </a:p>
          <a:p>
            <a:pPr marL="0" lvl="0" indent="0" algn="l" rtl="0">
              <a:spcBef>
                <a:spcPts val="500"/>
              </a:spcBef>
              <a:spcAft>
                <a:spcPts val="0"/>
              </a:spcAft>
              <a:buNone/>
            </a:pPr>
            <a:r>
              <a:rPr lang="en" sz="1300">
                <a:solidFill>
                  <a:schemeClr val="dk1"/>
                </a:solidFill>
                <a:latin typeface="Times New Roman"/>
                <a:ea typeface="Times New Roman"/>
                <a:cs typeface="Times New Roman"/>
                <a:sym typeface="Times New Roman"/>
              </a:rPr>
              <a:t>However, we cannot easily change the interest rate. And a relatively high interest might cause the borrower to pay off ahead of time, or even unable to afford the debt.</a:t>
            </a:r>
            <a:endParaRPr sz="1300">
              <a:solidFill>
                <a:schemeClr val="dk1"/>
              </a:solidFill>
              <a:latin typeface="Times New Roman"/>
              <a:ea typeface="Times New Roman"/>
              <a:cs typeface="Times New Roman"/>
              <a:sym typeface="Times New Roman"/>
            </a:endParaRPr>
          </a:p>
          <a:p>
            <a:pPr marL="0" lvl="0" indent="0" algn="l" rtl="0">
              <a:spcBef>
                <a:spcPts val="500"/>
              </a:spcBef>
              <a:spcAft>
                <a:spcPts val="0"/>
              </a:spcAft>
              <a:buNone/>
            </a:pPr>
            <a:r>
              <a:rPr lang="en" sz="1300">
                <a:solidFill>
                  <a:schemeClr val="dk1"/>
                </a:solidFill>
                <a:latin typeface="Times New Roman"/>
                <a:ea typeface="Times New Roman"/>
                <a:cs typeface="Times New Roman"/>
                <a:sym typeface="Times New Roman"/>
              </a:rPr>
              <a:t>From the figure on the right, we can see the interest rate is descending throughout the year. </a:t>
            </a:r>
            <a:endParaRPr sz="1300">
              <a:solidFill>
                <a:schemeClr val="dk1"/>
              </a:solidFill>
              <a:latin typeface="Times New Roman"/>
              <a:ea typeface="Times New Roman"/>
              <a:cs typeface="Times New Roman"/>
              <a:sym typeface="Times New Roman"/>
            </a:endParaRPr>
          </a:p>
          <a:p>
            <a:pPr marL="0" lvl="0" indent="0" algn="l" rtl="0">
              <a:spcBef>
                <a:spcPts val="500"/>
              </a:spcBef>
              <a:spcAft>
                <a:spcPts val="0"/>
              </a:spcAft>
              <a:buNone/>
            </a:pPr>
            <a:r>
              <a:rPr lang="en" sz="1300">
                <a:solidFill>
                  <a:schemeClr val="dk1"/>
                </a:solidFill>
                <a:latin typeface="Times New Roman"/>
                <a:ea typeface="Times New Roman"/>
                <a:cs typeface="Times New Roman"/>
                <a:sym typeface="Times New Roman"/>
              </a:rPr>
              <a:t>Thus increase the interest rate will be the last factor to be considered to maximize the profit.</a:t>
            </a:r>
            <a:endParaRPr sz="1300">
              <a:solidFill>
                <a:schemeClr val="dk1"/>
              </a:solidFill>
              <a:latin typeface="Times New Roman"/>
              <a:ea typeface="Times New Roman"/>
              <a:cs typeface="Times New Roman"/>
              <a:sym typeface="Times New Roman"/>
            </a:endParaRPr>
          </a:p>
          <a:p>
            <a:pPr marL="0" lvl="0" indent="0" algn="l" rtl="0">
              <a:spcBef>
                <a:spcPts val="500"/>
              </a:spcBef>
              <a:spcAft>
                <a:spcPts val="500"/>
              </a:spcAft>
              <a:buNone/>
            </a:pPr>
            <a:endParaRPr sz="1500">
              <a:solidFill>
                <a:schemeClr val="dk1"/>
              </a:solidFill>
              <a:latin typeface="Times New Roman"/>
              <a:ea typeface="Times New Roman"/>
              <a:cs typeface="Times New Roman"/>
              <a:sym typeface="Times New Roman"/>
            </a:endParaRPr>
          </a:p>
        </p:txBody>
      </p:sp>
      <p:pic>
        <p:nvPicPr>
          <p:cNvPr id="281" name="Google Shape;281;p36"/>
          <p:cNvPicPr preferRelativeResize="0"/>
          <p:nvPr/>
        </p:nvPicPr>
        <p:blipFill>
          <a:blip r:embed="rId3">
            <a:alphaModFix/>
          </a:blip>
          <a:stretch>
            <a:fillRect/>
          </a:stretch>
        </p:blipFill>
        <p:spPr>
          <a:xfrm>
            <a:off x="2613425" y="1179834"/>
            <a:ext cx="6378175" cy="37723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7"/>
          <p:cNvSpPr txBox="1">
            <a:spLocks noGrp="1"/>
          </p:cNvSpPr>
          <p:nvPr>
            <p:ph type="ctrTitle"/>
          </p:nvPr>
        </p:nvSpPr>
        <p:spPr>
          <a:xfrm>
            <a:off x="251521" y="205978"/>
            <a:ext cx="7200900" cy="422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Loan and Borrower Data in Avg</a:t>
            </a:r>
            <a:endParaRPr/>
          </a:p>
        </p:txBody>
      </p:sp>
      <p:sp>
        <p:nvSpPr>
          <p:cNvPr id="287" name="Google Shape;287;p37"/>
          <p:cNvSpPr txBox="1">
            <a:spLocks noGrp="1"/>
          </p:cNvSpPr>
          <p:nvPr>
            <p:ph type="body" idx="2"/>
          </p:nvPr>
        </p:nvSpPr>
        <p:spPr>
          <a:xfrm>
            <a:off x="251521" y="1113600"/>
            <a:ext cx="2505000" cy="3564300"/>
          </a:xfrm>
          <a:prstGeom prst="rect">
            <a:avLst/>
          </a:prstGeom>
        </p:spPr>
        <p:txBody>
          <a:bodyPr spcFirstLastPara="1" wrap="square" lIns="68575" tIns="34275" rIns="68575" bIns="34275" anchor="t" anchorCtr="0">
            <a:noAutofit/>
          </a:bodyPr>
          <a:lstStyle/>
          <a:p>
            <a:pPr marL="0" lvl="0" indent="0" algn="l" rtl="0">
              <a:spcBef>
                <a:spcPts val="200"/>
              </a:spcBef>
              <a:spcAft>
                <a:spcPts val="0"/>
              </a:spcAft>
              <a:buNone/>
            </a:pPr>
            <a:endParaRPr/>
          </a:p>
          <a:p>
            <a:pPr marL="0" lvl="0" indent="0" algn="l" rtl="0">
              <a:spcBef>
                <a:spcPts val="500"/>
              </a:spcBef>
              <a:spcAft>
                <a:spcPts val="0"/>
              </a:spcAft>
              <a:buNone/>
            </a:pPr>
            <a:r>
              <a:rPr lang="en"/>
              <a:t>From the table on the right shown, it turns out that C,P (good state of loan) have a lower Oltv and Dti value in average. And a higher average credit score.</a:t>
            </a:r>
            <a:endParaRPr/>
          </a:p>
          <a:p>
            <a:pPr marL="0" lvl="0" indent="0" algn="l" rtl="0">
              <a:spcBef>
                <a:spcPts val="500"/>
              </a:spcBef>
              <a:spcAft>
                <a:spcPts val="0"/>
              </a:spcAft>
              <a:buNone/>
            </a:pPr>
            <a:r>
              <a:rPr lang="en"/>
              <a:t>We can conclude for a loan in good status (C,P):</a:t>
            </a:r>
            <a:endParaRPr/>
          </a:p>
          <a:p>
            <a:pPr marL="0" lvl="0" indent="0" algn="l" rtl="0">
              <a:spcBef>
                <a:spcPts val="500"/>
              </a:spcBef>
              <a:spcAft>
                <a:spcPts val="0"/>
              </a:spcAft>
              <a:buNone/>
            </a:pPr>
            <a:r>
              <a:rPr lang="en"/>
              <a:t>- A lower original amount is lent to the borrower compare to the original value of the property. </a:t>
            </a:r>
            <a:endParaRPr/>
          </a:p>
          <a:p>
            <a:pPr marL="0" lvl="0" indent="0" algn="l" rtl="0">
              <a:spcBef>
                <a:spcPts val="500"/>
              </a:spcBef>
              <a:spcAft>
                <a:spcPts val="0"/>
              </a:spcAft>
              <a:buNone/>
            </a:pPr>
            <a:r>
              <a:rPr lang="en"/>
              <a:t>- The borrower has a relatively lower monthly income compare to the monthly debt.</a:t>
            </a:r>
            <a:endParaRPr/>
          </a:p>
          <a:p>
            <a:pPr marL="0" lvl="0" indent="0" algn="l" rtl="0">
              <a:spcBef>
                <a:spcPts val="500"/>
              </a:spcBef>
              <a:spcAft>
                <a:spcPts val="0"/>
              </a:spcAft>
              <a:buNone/>
            </a:pPr>
            <a:r>
              <a:rPr lang="en"/>
              <a:t>- The borrower has higher credit score.</a:t>
            </a:r>
            <a:endParaRPr/>
          </a:p>
          <a:p>
            <a:pPr marL="0" lvl="0" indent="0" algn="l" rtl="0">
              <a:spcBef>
                <a:spcPts val="500"/>
              </a:spcBef>
              <a:spcAft>
                <a:spcPts val="0"/>
              </a:spcAft>
              <a:buNone/>
            </a:pPr>
            <a:endParaRPr/>
          </a:p>
          <a:p>
            <a:pPr marL="0" lvl="0" indent="0" algn="l" rtl="0">
              <a:spcBef>
                <a:spcPts val="500"/>
              </a:spcBef>
              <a:spcAft>
                <a:spcPts val="0"/>
              </a:spcAft>
              <a:buNone/>
            </a:pPr>
            <a:endParaRPr/>
          </a:p>
          <a:p>
            <a:pPr marL="0" lvl="0" indent="0" algn="l" rtl="0">
              <a:spcBef>
                <a:spcPts val="500"/>
              </a:spcBef>
              <a:spcAft>
                <a:spcPts val="0"/>
              </a:spcAft>
              <a:buNone/>
            </a:pPr>
            <a:endParaRPr/>
          </a:p>
          <a:p>
            <a:pPr marL="0" lvl="0" indent="0" algn="l" rtl="0">
              <a:spcBef>
                <a:spcPts val="500"/>
              </a:spcBef>
              <a:spcAft>
                <a:spcPts val="0"/>
              </a:spcAft>
              <a:buNone/>
            </a:pPr>
            <a:endParaRPr/>
          </a:p>
          <a:p>
            <a:pPr marL="0" lvl="0" indent="0" algn="l" rtl="0">
              <a:spcBef>
                <a:spcPts val="500"/>
              </a:spcBef>
              <a:spcAft>
                <a:spcPts val="0"/>
              </a:spcAft>
              <a:buNone/>
            </a:pPr>
            <a:endParaRPr/>
          </a:p>
          <a:p>
            <a:pPr marL="0" lvl="0" indent="0" algn="l" rtl="0">
              <a:spcBef>
                <a:spcPts val="500"/>
              </a:spcBef>
              <a:spcAft>
                <a:spcPts val="0"/>
              </a:spcAft>
              <a:buNone/>
            </a:pPr>
            <a:endParaRPr/>
          </a:p>
          <a:p>
            <a:pPr marL="0" lvl="0" indent="0" algn="l" rtl="0">
              <a:spcBef>
                <a:spcPts val="500"/>
              </a:spcBef>
              <a:spcAft>
                <a:spcPts val="0"/>
              </a:spcAft>
              <a:buNone/>
            </a:pPr>
            <a:endParaRPr/>
          </a:p>
          <a:p>
            <a:pPr marL="0" lvl="0" indent="0" algn="l" rtl="0">
              <a:spcBef>
                <a:spcPts val="500"/>
              </a:spcBef>
              <a:spcAft>
                <a:spcPts val="0"/>
              </a:spcAft>
              <a:buNone/>
            </a:pPr>
            <a:endParaRPr/>
          </a:p>
          <a:p>
            <a:pPr marL="0" lvl="0" indent="0" algn="l" rtl="0">
              <a:spcBef>
                <a:spcPts val="500"/>
              </a:spcBef>
              <a:spcAft>
                <a:spcPts val="0"/>
              </a:spcAft>
              <a:buNone/>
            </a:pPr>
            <a:endParaRPr/>
          </a:p>
          <a:p>
            <a:pPr marL="0" lvl="0" indent="0" algn="l" rtl="0">
              <a:spcBef>
                <a:spcPts val="500"/>
              </a:spcBef>
              <a:spcAft>
                <a:spcPts val="0"/>
              </a:spcAft>
              <a:buNone/>
            </a:pPr>
            <a:endParaRPr/>
          </a:p>
          <a:p>
            <a:pPr marL="0" lvl="0" indent="0" algn="l" rtl="0">
              <a:spcBef>
                <a:spcPts val="500"/>
              </a:spcBef>
              <a:spcAft>
                <a:spcPts val="0"/>
              </a:spcAft>
              <a:buNone/>
            </a:pPr>
            <a:endParaRPr/>
          </a:p>
          <a:p>
            <a:pPr marL="0" lvl="0" indent="0" algn="l" rtl="0">
              <a:spcBef>
                <a:spcPts val="500"/>
              </a:spcBef>
              <a:spcAft>
                <a:spcPts val="500"/>
              </a:spcAft>
              <a:buNone/>
            </a:pPr>
            <a:endParaRPr/>
          </a:p>
        </p:txBody>
      </p:sp>
      <p:pic>
        <p:nvPicPr>
          <p:cNvPr id="288" name="Google Shape;288;p37"/>
          <p:cNvPicPr preferRelativeResize="0"/>
          <p:nvPr/>
        </p:nvPicPr>
        <p:blipFill>
          <a:blip r:embed="rId3">
            <a:alphaModFix/>
          </a:blip>
          <a:stretch>
            <a:fillRect/>
          </a:stretch>
        </p:blipFill>
        <p:spPr>
          <a:xfrm>
            <a:off x="2810713" y="1322775"/>
            <a:ext cx="6029325" cy="2305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38"/>
          <p:cNvPicPr preferRelativeResize="0"/>
          <p:nvPr/>
        </p:nvPicPr>
        <p:blipFill>
          <a:blip r:embed="rId3">
            <a:alphaModFix/>
          </a:blip>
          <a:stretch>
            <a:fillRect/>
          </a:stretch>
        </p:blipFill>
        <p:spPr>
          <a:xfrm>
            <a:off x="0" y="0"/>
            <a:ext cx="7196675"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9"/>
          <p:cNvSpPr txBox="1">
            <a:spLocks noGrp="1"/>
          </p:cNvSpPr>
          <p:nvPr>
            <p:ph type="ctrTitle"/>
          </p:nvPr>
        </p:nvSpPr>
        <p:spPr>
          <a:xfrm>
            <a:off x="251521" y="205978"/>
            <a:ext cx="7200900" cy="422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Recommendation for the Future</a:t>
            </a:r>
            <a:endParaRPr/>
          </a:p>
        </p:txBody>
      </p:sp>
      <p:sp>
        <p:nvSpPr>
          <p:cNvPr id="299" name="Google Shape;299;p39"/>
          <p:cNvSpPr txBox="1">
            <a:spLocks noGrp="1"/>
          </p:cNvSpPr>
          <p:nvPr>
            <p:ph type="body" idx="2"/>
          </p:nvPr>
        </p:nvSpPr>
        <p:spPr>
          <a:xfrm>
            <a:off x="251520" y="1113588"/>
            <a:ext cx="8637600" cy="3564300"/>
          </a:xfrm>
          <a:prstGeom prst="rect">
            <a:avLst/>
          </a:prstGeom>
        </p:spPr>
        <p:txBody>
          <a:bodyPr spcFirstLastPara="1" wrap="square" lIns="68575" tIns="34275" rIns="68575" bIns="34275" anchor="t" anchorCtr="0">
            <a:noAutofit/>
          </a:bodyPr>
          <a:lstStyle/>
          <a:p>
            <a:pPr marL="0" lvl="0" indent="0" algn="l" rtl="0">
              <a:spcBef>
                <a:spcPts val="200"/>
              </a:spcBef>
              <a:spcAft>
                <a:spcPts val="0"/>
              </a:spcAft>
              <a:buNone/>
            </a:pPr>
            <a:r>
              <a:rPr lang="en" sz="1300" b="1"/>
              <a:t>In order to maximize the dollar value of mortgage and limit the number of defaulting loans, we recommend to focus on the following segment:</a:t>
            </a:r>
            <a:endParaRPr sz="1300" b="1"/>
          </a:p>
          <a:p>
            <a:pPr marL="0" lvl="0" indent="0" algn="l" rtl="0">
              <a:spcBef>
                <a:spcPts val="500"/>
              </a:spcBef>
              <a:spcAft>
                <a:spcPts val="0"/>
              </a:spcAft>
              <a:buNone/>
            </a:pPr>
            <a:endParaRPr/>
          </a:p>
          <a:p>
            <a:pPr marL="0" lvl="0" indent="0" algn="l" rtl="0">
              <a:spcBef>
                <a:spcPts val="500"/>
              </a:spcBef>
              <a:spcAft>
                <a:spcPts val="0"/>
              </a:spcAft>
              <a:buNone/>
            </a:pPr>
            <a:r>
              <a:rPr lang="en"/>
              <a:t>Maximizing the dollar value of mortgage:</a:t>
            </a:r>
            <a:endParaRPr/>
          </a:p>
          <a:p>
            <a:pPr marL="457200" lvl="0" indent="-285750" algn="l" rtl="0">
              <a:spcBef>
                <a:spcPts val="500"/>
              </a:spcBef>
              <a:spcAft>
                <a:spcPts val="0"/>
              </a:spcAft>
              <a:buSzPts val="900"/>
              <a:buChar char="-"/>
            </a:pPr>
            <a:r>
              <a:rPr lang="en"/>
              <a:t>Lower Oltv ratio </a:t>
            </a:r>
            <a:endParaRPr/>
          </a:p>
          <a:p>
            <a:pPr marL="0" lvl="0" indent="0" algn="l" rtl="0">
              <a:spcBef>
                <a:spcPts val="500"/>
              </a:spcBef>
              <a:spcAft>
                <a:spcPts val="0"/>
              </a:spcAft>
              <a:buNone/>
            </a:pPr>
            <a:r>
              <a:rPr lang="en"/>
              <a:t>Limit the number of defaulting loans:</a:t>
            </a:r>
            <a:endParaRPr/>
          </a:p>
          <a:p>
            <a:pPr marL="457200" lvl="0" indent="-285750" algn="l" rtl="0">
              <a:spcBef>
                <a:spcPts val="500"/>
              </a:spcBef>
              <a:spcAft>
                <a:spcPts val="0"/>
              </a:spcAft>
              <a:buSzPts val="900"/>
              <a:buChar char="-"/>
            </a:pPr>
            <a:r>
              <a:rPr lang="en"/>
              <a:t>Number of borrowers </a:t>
            </a:r>
            <a:endParaRPr/>
          </a:p>
          <a:p>
            <a:pPr marL="457200" lvl="0" indent="-285750" algn="l" rtl="0">
              <a:spcBef>
                <a:spcPts val="0"/>
              </a:spcBef>
              <a:spcAft>
                <a:spcPts val="0"/>
              </a:spcAft>
              <a:buSzPts val="900"/>
              <a:buChar char="-"/>
            </a:pPr>
            <a:r>
              <a:rPr lang="en"/>
              <a:t>Higher credit score of borrowers </a:t>
            </a:r>
            <a:endParaRPr/>
          </a:p>
          <a:p>
            <a:pPr marL="457200" lvl="0" indent="-285750" algn="l" rtl="0">
              <a:spcBef>
                <a:spcPts val="0"/>
              </a:spcBef>
              <a:spcAft>
                <a:spcPts val="0"/>
              </a:spcAft>
              <a:buSzPts val="900"/>
              <a:buChar char="-"/>
            </a:pPr>
            <a:r>
              <a:rPr lang="en"/>
              <a:t>Lower DTI ratio</a:t>
            </a:r>
            <a:endParaRPr/>
          </a:p>
          <a:p>
            <a:pPr marL="0" lvl="0" indent="0" algn="l" rtl="0">
              <a:spcBef>
                <a:spcPts val="500"/>
              </a:spcBef>
              <a:spcAft>
                <a:spcPts val="0"/>
              </a:spcAft>
              <a:buNone/>
            </a:pPr>
            <a:r>
              <a:rPr lang="en"/>
              <a:t>Consideration for future interest rate:</a:t>
            </a:r>
            <a:endParaRPr/>
          </a:p>
          <a:p>
            <a:pPr marL="457200" lvl="0" indent="-285750" algn="l" rtl="0">
              <a:spcBef>
                <a:spcPts val="500"/>
              </a:spcBef>
              <a:spcAft>
                <a:spcPts val="0"/>
              </a:spcAft>
              <a:buSzPts val="900"/>
              <a:buChar char="-"/>
            </a:pPr>
            <a:r>
              <a:rPr lang="en"/>
              <a:t>Interest rate is descending throughout the year. </a:t>
            </a:r>
            <a:endParaRPr/>
          </a:p>
          <a:p>
            <a:pPr marL="457200" lvl="0" indent="-285750" algn="l" rtl="0">
              <a:spcBef>
                <a:spcPts val="0"/>
              </a:spcBef>
              <a:spcAft>
                <a:spcPts val="0"/>
              </a:spcAft>
              <a:buSzPts val="900"/>
              <a:buChar char="-"/>
            </a:pPr>
            <a:r>
              <a:rPr lang="en"/>
              <a:t>Higher interest rate for long term</a:t>
            </a:r>
            <a:endParaRPr/>
          </a:p>
          <a:p>
            <a:pPr marL="457200" lvl="0" indent="-285750" algn="l" rtl="0">
              <a:spcBef>
                <a:spcPts val="0"/>
              </a:spcBef>
              <a:spcAft>
                <a:spcPts val="0"/>
              </a:spcAft>
              <a:buSzPts val="900"/>
              <a:buChar char="-"/>
            </a:pPr>
            <a:r>
              <a:rPr lang="en"/>
              <a:t>Lower interest rate for short term</a:t>
            </a:r>
            <a:endParaRPr/>
          </a:p>
        </p:txBody>
      </p:sp>
      <p:graphicFrame>
        <p:nvGraphicFramePr>
          <p:cNvPr id="300" name="Google Shape;300;p39"/>
          <p:cNvGraphicFramePr/>
          <p:nvPr/>
        </p:nvGraphicFramePr>
        <p:xfrm>
          <a:off x="4478975" y="1586220"/>
          <a:ext cx="4410150" cy="2662400"/>
        </p:xfrm>
        <a:graphic>
          <a:graphicData uri="http://schemas.openxmlformats.org/drawingml/2006/table">
            <a:tbl>
              <a:tblPr>
                <a:noFill/>
                <a:tableStyleId>{469EA805-987E-4A64-8ADD-48F58C9A2E95}</a:tableStyleId>
              </a:tblPr>
              <a:tblGrid>
                <a:gridCol w="1180775">
                  <a:extLst>
                    <a:ext uri="{9D8B030D-6E8A-4147-A177-3AD203B41FA5}">
                      <a16:colId xmlns:a16="http://schemas.microsoft.com/office/drawing/2014/main" val="20000"/>
                    </a:ext>
                  </a:extLst>
                </a:gridCol>
                <a:gridCol w="1230150">
                  <a:extLst>
                    <a:ext uri="{9D8B030D-6E8A-4147-A177-3AD203B41FA5}">
                      <a16:colId xmlns:a16="http://schemas.microsoft.com/office/drawing/2014/main" val="20001"/>
                    </a:ext>
                  </a:extLst>
                </a:gridCol>
                <a:gridCol w="1999225">
                  <a:extLst>
                    <a:ext uri="{9D8B030D-6E8A-4147-A177-3AD203B41FA5}">
                      <a16:colId xmlns:a16="http://schemas.microsoft.com/office/drawing/2014/main" val="20002"/>
                    </a:ext>
                  </a:extLst>
                </a:gridCol>
              </a:tblGrid>
              <a:tr h="360150">
                <a:tc>
                  <a:txBody>
                    <a:bodyPr/>
                    <a:lstStyle/>
                    <a:p>
                      <a:pPr marL="0" lvl="0" indent="0" algn="l" rtl="0">
                        <a:spcBef>
                          <a:spcPts val="0"/>
                        </a:spcBef>
                        <a:spcAft>
                          <a:spcPts val="0"/>
                        </a:spcAft>
                        <a:buNone/>
                      </a:pPr>
                      <a:endParaRPr sz="1000" b="1"/>
                    </a:p>
                  </a:txBody>
                  <a:tcPr marL="91425" marR="91425" marT="91425" marB="91425"/>
                </a:tc>
                <a:tc>
                  <a:txBody>
                    <a:bodyPr/>
                    <a:lstStyle/>
                    <a:p>
                      <a:pPr marL="0" lvl="0" indent="0" algn="ctr" rtl="0">
                        <a:spcBef>
                          <a:spcPts val="0"/>
                        </a:spcBef>
                        <a:spcAft>
                          <a:spcPts val="0"/>
                        </a:spcAft>
                        <a:buNone/>
                      </a:pPr>
                      <a:r>
                        <a:rPr lang="en" sz="1000" b="1">
                          <a:solidFill>
                            <a:schemeClr val="dk1"/>
                          </a:solidFill>
                        </a:rPr>
                        <a:t>Recommended</a:t>
                      </a:r>
                      <a:endParaRPr sz="1000" b="1"/>
                    </a:p>
                  </a:txBody>
                  <a:tcPr marL="91425" marR="91425" marT="91425" marB="91425"/>
                </a:tc>
                <a:tc>
                  <a:txBody>
                    <a:bodyPr/>
                    <a:lstStyle/>
                    <a:p>
                      <a:pPr marL="0" lvl="0" indent="0" algn="ctr" rtl="0">
                        <a:spcBef>
                          <a:spcPts val="0"/>
                        </a:spcBef>
                        <a:spcAft>
                          <a:spcPts val="0"/>
                        </a:spcAft>
                        <a:buNone/>
                      </a:pPr>
                      <a:r>
                        <a:rPr lang="en" sz="1000" b="1"/>
                        <a:t>Need More Consideration</a:t>
                      </a:r>
                      <a:endParaRPr sz="1000" b="1"/>
                    </a:p>
                  </a:txBody>
                  <a:tcPr marL="91425" marR="91425" marT="91425" marB="91425"/>
                </a:tc>
                <a:extLst>
                  <a:ext uri="{0D108BD9-81ED-4DB2-BD59-A6C34878D82A}">
                    <a16:rowId xmlns:a16="http://schemas.microsoft.com/office/drawing/2014/main" val="10000"/>
                  </a:ext>
                </a:extLst>
              </a:tr>
              <a:tr h="360150">
                <a:tc>
                  <a:txBody>
                    <a:bodyPr/>
                    <a:lstStyle/>
                    <a:p>
                      <a:pPr marL="0" lvl="0" indent="0" algn="l" rtl="0">
                        <a:spcBef>
                          <a:spcPts val="200"/>
                        </a:spcBef>
                        <a:spcAft>
                          <a:spcPts val="500"/>
                        </a:spcAft>
                        <a:buNone/>
                      </a:pPr>
                      <a:r>
                        <a:rPr lang="en" sz="1000" b="1">
                          <a:solidFill>
                            <a:srgbClr val="262626"/>
                          </a:solidFill>
                        </a:rPr>
                        <a:t>Number of Borrowers</a:t>
                      </a:r>
                      <a:endParaRPr sz="1000" b="1"/>
                    </a:p>
                  </a:txBody>
                  <a:tcPr marL="91425" marR="91425" marT="91425" marB="91425"/>
                </a:tc>
                <a:tc>
                  <a:txBody>
                    <a:bodyPr/>
                    <a:lstStyle/>
                    <a:p>
                      <a:pPr marL="0" lvl="0" indent="0" algn="ctr" rtl="0">
                        <a:spcBef>
                          <a:spcPts val="0"/>
                        </a:spcBef>
                        <a:spcAft>
                          <a:spcPts val="0"/>
                        </a:spcAft>
                        <a:buNone/>
                      </a:pPr>
                      <a:r>
                        <a:rPr lang="en" sz="1000">
                          <a:solidFill>
                            <a:schemeClr val="dk1"/>
                          </a:solidFill>
                        </a:rPr>
                        <a:t>&gt;1</a:t>
                      </a:r>
                      <a:endParaRPr sz="1000"/>
                    </a:p>
                  </a:txBody>
                  <a:tcPr marL="91425" marR="91425" marT="91425" marB="91425"/>
                </a:tc>
                <a:tc>
                  <a:txBody>
                    <a:bodyPr/>
                    <a:lstStyle/>
                    <a:p>
                      <a:pPr marL="0" lvl="0" indent="0" algn="ctr" rtl="0">
                        <a:spcBef>
                          <a:spcPts val="0"/>
                        </a:spcBef>
                        <a:spcAft>
                          <a:spcPts val="0"/>
                        </a:spcAft>
                        <a:buNone/>
                      </a:pPr>
                      <a:r>
                        <a:rPr lang="en" sz="1000"/>
                        <a:t>=1</a:t>
                      </a:r>
                      <a:endParaRPr sz="1000"/>
                    </a:p>
                  </a:txBody>
                  <a:tcPr marL="91425" marR="91425" marT="91425" marB="91425"/>
                </a:tc>
                <a:extLst>
                  <a:ext uri="{0D108BD9-81ED-4DB2-BD59-A6C34878D82A}">
                    <a16:rowId xmlns:a16="http://schemas.microsoft.com/office/drawing/2014/main" val="10001"/>
                  </a:ext>
                </a:extLst>
              </a:tr>
              <a:tr h="360150">
                <a:tc>
                  <a:txBody>
                    <a:bodyPr/>
                    <a:lstStyle/>
                    <a:p>
                      <a:pPr marL="0" lvl="0" indent="0" algn="l" rtl="0">
                        <a:spcBef>
                          <a:spcPts val="0"/>
                        </a:spcBef>
                        <a:spcAft>
                          <a:spcPts val="0"/>
                        </a:spcAft>
                        <a:buNone/>
                      </a:pPr>
                      <a:r>
                        <a:rPr lang="en" sz="1000" b="1"/>
                        <a:t>Credit Score</a:t>
                      </a:r>
                      <a:endParaRPr sz="1000" b="1"/>
                    </a:p>
                  </a:txBody>
                  <a:tcPr marL="91425" marR="91425" marT="91425" marB="91425"/>
                </a:tc>
                <a:tc>
                  <a:txBody>
                    <a:bodyPr/>
                    <a:lstStyle/>
                    <a:p>
                      <a:pPr marL="0" lvl="0" indent="0" algn="ctr" rtl="0">
                        <a:spcBef>
                          <a:spcPts val="0"/>
                        </a:spcBef>
                        <a:spcAft>
                          <a:spcPts val="0"/>
                        </a:spcAft>
                        <a:buNone/>
                      </a:pPr>
                      <a:r>
                        <a:rPr lang="en" sz="1000">
                          <a:solidFill>
                            <a:schemeClr val="dk1"/>
                          </a:solidFill>
                        </a:rPr>
                        <a:t>≥</a:t>
                      </a:r>
                      <a:r>
                        <a:rPr lang="en" sz="1000"/>
                        <a:t>750</a:t>
                      </a:r>
                      <a:endParaRPr sz="1000"/>
                    </a:p>
                  </a:txBody>
                  <a:tcPr marL="91425" marR="91425" marT="91425" marB="91425"/>
                </a:tc>
                <a:tc>
                  <a:txBody>
                    <a:bodyPr/>
                    <a:lstStyle/>
                    <a:p>
                      <a:pPr marL="0" lvl="0" indent="0" algn="ctr" rtl="0">
                        <a:spcBef>
                          <a:spcPts val="0"/>
                        </a:spcBef>
                        <a:spcAft>
                          <a:spcPts val="0"/>
                        </a:spcAft>
                        <a:buNone/>
                      </a:pPr>
                      <a:r>
                        <a:rPr lang="en" sz="1000"/>
                        <a:t>&lt;750</a:t>
                      </a:r>
                      <a:endParaRPr sz="1000"/>
                    </a:p>
                  </a:txBody>
                  <a:tcPr marL="91425" marR="91425" marT="91425" marB="91425"/>
                </a:tc>
                <a:extLst>
                  <a:ext uri="{0D108BD9-81ED-4DB2-BD59-A6C34878D82A}">
                    <a16:rowId xmlns:a16="http://schemas.microsoft.com/office/drawing/2014/main" val="10002"/>
                  </a:ext>
                </a:extLst>
              </a:tr>
              <a:tr h="360150">
                <a:tc>
                  <a:txBody>
                    <a:bodyPr/>
                    <a:lstStyle/>
                    <a:p>
                      <a:pPr marL="0" lvl="0" indent="0" algn="l" rtl="0">
                        <a:spcBef>
                          <a:spcPts val="0"/>
                        </a:spcBef>
                        <a:spcAft>
                          <a:spcPts val="0"/>
                        </a:spcAft>
                        <a:buNone/>
                      </a:pPr>
                      <a:r>
                        <a:rPr lang="en" sz="1000" b="1"/>
                        <a:t>Oltv</a:t>
                      </a:r>
                      <a:endParaRPr sz="1000" b="1"/>
                    </a:p>
                  </a:txBody>
                  <a:tcPr marL="91425" marR="91425" marT="91425" marB="91425"/>
                </a:tc>
                <a:tc>
                  <a:txBody>
                    <a:bodyPr/>
                    <a:lstStyle/>
                    <a:p>
                      <a:pPr marL="0" lvl="0" indent="0" algn="ctr" rtl="0">
                        <a:spcBef>
                          <a:spcPts val="0"/>
                        </a:spcBef>
                        <a:spcAft>
                          <a:spcPts val="0"/>
                        </a:spcAft>
                        <a:buNone/>
                      </a:pPr>
                      <a:r>
                        <a:rPr lang="en" sz="1000">
                          <a:solidFill>
                            <a:schemeClr val="dk1"/>
                          </a:solidFill>
                        </a:rPr>
                        <a:t>≥</a:t>
                      </a:r>
                      <a:r>
                        <a:rPr lang="en" sz="1000"/>
                        <a:t>77%</a:t>
                      </a:r>
                      <a:endParaRPr sz="1000"/>
                    </a:p>
                  </a:txBody>
                  <a:tcPr marL="91425" marR="91425" marT="91425" marB="91425"/>
                </a:tc>
                <a:tc>
                  <a:txBody>
                    <a:bodyPr/>
                    <a:lstStyle/>
                    <a:p>
                      <a:pPr marL="0" lvl="0" indent="0" algn="ctr" rtl="0">
                        <a:spcBef>
                          <a:spcPts val="0"/>
                        </a:spcBef>
                        <a:spcAft>
                          <a:spcPts val="0"/>
                        </a:spcAft>
                        <a:buNone/>
                      </a:pPr>
                      <a:r>
                        <a:rPr lang="en" sz="1000"/>
                        <a:t>&lt;77%</a:t>
                      </a:r>
                      <a:endParaRPr sz="1000"/>
                    </a:p>
                  </a:txBody>
                  <a:tcPr marL="91425" marR="91425" marT="91425" marB="91425"/>
                </a:tc>
                <a:extLst>
                  <a:ext uri="{0D108BD9-81ED-4DB2-BD59-A6C34878D82A}">
                    <a16:rowId xmlns:a16="http://schemas.microsoft.com/office/drawing/2014/main" val="10003"/>
                  </a:ext>
                </a:extLst>
              </a:tr>
              <a:tr h="360150">
                <a:tc>
                  <a:txBody>
                    <a:bodyPr/>
                    <a:lstStyle/>
                    <a:p>
                      <a:pPr marL="0" lvl="0" indent="0" algn="l" rtl="0">
                        <a:spcBef>
                          <a:spcPts val="0"/>
                        </a:spcBef>
                        <a:spcAft>
                          <a:spcPts val="0"/>
                        </a:spcAft>
                        <a:buNone/>
                      </a:pPr>
                      <a:r>
                        <a:rPr lang="en" sz="1000" b="1"/>
                        <a:t>DTI</a:t>
                      </a:r>
                      <a:endParaRPr sz="1000" b="1"/>
                    </a:p>
                  </a:txBody>
                  <a:tcPr marL="91425" marR="91425" marT="91425" marB="91425"/>
                </a:tc>
                <a:tc>
                  <a:txBody>
                    <a:bodyPr/>
                    <a:lstStyle/>
                    <a:p>
                      <a:pPr marL="0" lvl="0" indent="0" algn="ctr" rtl="0">
                        <a:spcBef>
                          <a:spcPts val="0"/>
                        </a:spcBef>
                        <a:spcAft>
                          <a:spcPts val="0"/>
                        </a:spcAft>
                        <a:buNone/>
                      </a:pPr>
                      <a:r>
                        <a:rPr lang="en" sz="1000">
                          <a:solidFill>
                            <a:schemeClr val="dk1"/>
                          </a:solidFill>
                        </a:rPr>
                        <a:t>≤</a:t>
                      </a:r>
                      <a:r>
                        <a:rPr lang="en" sz="1000"/>
                        <a:t>35%</a:t>
                      </a:r>
                      <a:endParaRPr sz="1000"/>
                    </a:p>
                  </a:txBody>
                  <a:tcPr marL="91425" marR="91425" marT="91425" marB="91425"/>
                </a:tc>
                <a:tc>
                  <a:txBody>
                    <a:bodyPr/>
                    <a:lstStyle/>
                    <a:p>
                      <a:pPr marL="0" lvl="0" indent="0" algn="ctr" rtl="0">
                        <a:spcBef>
                          <a:spcPts val="0"/>
                        </a:spcBef>
                        <a:spcAft>
                          <a:spcPts val="0"/>
                        </a:spcAft>
                        <a:buNone/>
                      </a:pPr>
                      <a:r>
                        <a:rPr lang="en" sz="1000"/>
                        <a:t>&gt;35%</a:t>
                      </a:r>
                      <a:endParaRPr sz="1000"/>
                    </a:p>
                  </a:txBody>
                  <a:tcPr marL="91425" marR="91425" marT="91425" marB="91425"/>
                </a:tc>
                <a:extLst>
                  <a:ext uri="{0D108BD9-81ED-4DB2-BD59-A6C34878D82A}">
                    <a16:rowId xmlns:a16="http://schemas.microsoft.com/office/drawing/2014/main" val="10004"/>
                  </a:ext>
                </a:extLst>
              </a:tr>
              <a:tr h="360150">
                <a:tc>
                  <a:txBody>
                    <a:bodyPr/>
                    <a:lstStyle/>
                    <a:p>
                      <a:pPr marL="0" lvl="0" indent="0" algn="l" rtl="0">
                        <a:spcBef>
                          <a:spcPts val="0"/>
                        </a:spcBef>
                        <a:spcAft>
                          <a:spcPts val="0"/>
                        </a:spcAft>
                        <a:buNone/>
                      </a:pPr>
                      <a:r>
                        <a:rPr lang="en" sz="1000" b="1"/>
                        <a:t>Orig_Trm</a:t>
                      </a:r>
                      <a:endParaRPr sz="1000" b="1"/>
                    </a:p>
                  </a:txBody>
                  <a:tcPr marL="91425" marR="91425" marT="91425" marB="91425"/>
                </a:tc>
                <a:tc>
                  <a:txBody>
                    <a:bodyPr/>
                    <a:lstStyle/>
                    <a:p>
                      <a:pPr marL="0" lvl="0" indent="0" algn="ctr" rtl="0">
                        <a:spcBef>
                          <a:spcPts val="0"/>
                        </a:spcBef>
                        <a:spcAft>
                          <a:spcPts val="0"/>
                        </a:spcAft>
                        <a:buNone/>
                      </a:pPr>
                      <a:r>
                        <a:rPr lang="en" sz="1000"/>
                        <a:t>Long</a:t>
                      </a:r>
                      <a:endParaRPr sz="1000"/>
                    </a:p>
                  </a:txBody>
                  <a:tcPr marL="91425" marR="91425" marT="91425" marB="91425"/>
                </a:tc>
                <a:tc>
                  <a:txBody>
                    <a:bodyPr/>
                    <a:lstStyle/>
                    <a:p>
                      <a:pPr marL="0" lvl="0" indent="0" algn="ctr" rtl="0">
                        <a:spcBef>
                          <a:spcPts val="0"/>
                        </a:spcBef>
                        <a:spcAft>
                          <a:spcPts val="0"/>
                        </a:spcAft>
                        <a:buNone/>
                      </a:pPr>
                      <a:r>
                        <a:rPr lang="en" sz="1000"/>
                        <a:t>Short</a:t>
                      </a:r>
                      <a:endParaRPr sz="1000"/>
                    </a:p>
                  </a:txBody>
                  <a:tcPr marL="91425" marR="91425" marT="91425" marB="91425"/>
                </a:tc>
                <a:extLst>
                  <a:ext uri="{0D108BD9-81ED-4DB2-BD59-A6C34878D82A}">
                    <a16:rowId xmlns:a16="http://schemas.microsoft.com/office/drawing/2014/main" val="10005"/>
                  </a:ext>
                </a:extLst>
              </a:tr>
              <a:tr h="374000">
                <a:tc>
                  <a:txBody>
                    <a:bodyPr/>
                    <a:lstStyle/>
                    <a:p>
                      <a:pPr marL="0" lvl="0" indent="0" algn="l" rtl="0">
                        <a:spcBef>
                          <a:spcPts val="200"/>
                        </a:spcBef>
                        <a:spcAft>
                          <a:spcPts val="500"/>
                        </a:spcAft>
                        <a:buNone/>
                      </a:pPr>
                      <a:r>
                        <a:rPr lang="en" sz="1000" b="1">
                          <a:solidFill>
                            <a:srgbClr val="0C0C0C"/>
                          </a:solidFill>
                        </a:rPr>
                        <a:t>Interest rate</a:t>
                      </a:r>
                      <a:endParaRPr sz="1000" b="1"/>
                    </a:p>
                  </a:txBody>
                  <a:tcPr marL="91425" marR="91425" marT="91425" marB="91425"/>
                </a:tc>
                <a:tc>
                  <a:txBody>
                    <a:bodyPr/>
                    <a:lstStyle/>
                    <a:p>
                      <a:pPr marL="0" lvl="0" indent="0" algn="ctr" rtl="0">
                        <a:spcBef>
                          <a:spcPts val="0"/>
                        </a:spcBef>
                        <a:spcAft>
                          <a:spcPts val="0"/>
                        </a:spcAft>
                        <a:buNone/>
                      </a:pPr>
                      <a:r>
                        <a:rPr lang="en" sz="1000"/>
                        <a:t>High</a:t>
                      </a:r>
                      <a:endParaRPr sz="1000"/>
                    </a:p>
                  </a:txBody>
                  <a:tcPr marL="91425" marR="91425" marT="91425" marB="91425"/>
                </a:tc>
                <a:tc>
                  <a:txBody>
                    <a:bodyPr/>
                    <a:lstStyle/>
                    <a:p>
                      <a:pPr marL="0" lvl="0" indent="0" algn="ctr" rtl="0">
                        <a:spcBef>
                          <a:spcPts val="0"/>
                        </a:spcBef>
                        <a:spcAft>
                          <a:spcPts val="0"/>
                        </a:spcAft>
                        <a:buNone/>
                      </a:pPr>
                      <a:r>
                        <a:rPr lang="en" sz="1000"/>
                        <a:t>Low</a:t>
                      </a:r>
                      <a:endParaRPr sz="100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102475" y="1402225"/>
            <a:ext cx="7334100" cy="1021500"/>
          </a:xfrm>
          <a:prstGeom prst="rect">
            <a:avLst/>
          </a:prstGeom>
          <a:noFill/>
          <a:ln>
            <a:noFill/>
          </a:ln>
        </p:spPr>
        <p:txBody>
          <a:bodyPr spcFirstLastPara="1" wrap="square" lIns="68575" tIns="34275" rIns="68575" bIns="34275" anchor="b" anchorCtr="0">
            <a:noAutofit/>
          </a:bodyPr>
          <a:lstStyle/>
          <a:p>
            <a:pPr marL="2743200" lvl="0" indent="0" algn="l" rtl="0">
              <a:lnSpc>
                <a:spcPct val="100000"/>
              </a:lnSpc>
              <a:spcBef>
                <a:spcPts val="0"/>
              </a:spcBef>
              <a:spcAft>
                <a:spcPts val="0"/>
              </a:spcAft>
              <a:buClr>
                <a:schemeClr val="lt1"/>
              </a:buClr>
              <a:buSzPts val="3600"/>
              <a:buFont typeface="Arial"/>
              <a:buNone/>
            </a:pPr>
            <a:r>
              <a:rPr lang="en" sz="4000"/>
              <a:t>Thank you</a:t>
            </a:r>
            <a:endParaRPr sz="4000"/>
          </a:p>
        </p:txBody>
      </p:sp>
      <p:sp>
        <p:nvSpPr>
          <p:cNvPr id="306" name="Google Shape;306;p40"/>
          <p:cNvSpPr txBox="1">
            <a:spLocks noGrp="1"/>
          </p:cNvSpPr>
          <p:nvPr>
            <p:ph type="body" idx="1"/>
          </p:nvPr>
        </p:nvSpPr>
        <p:spPr>
          <a:xfrm>
            <a:off x="102463" y="2451174"/>
            <a:ext cx="7776900" cy="7560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lt1"/>
              </a:buClr>
              <a:buSzPts val="1400"/>
              <a:buNone/>
            </a:pPr>
            <a:endParaRPr sz="1500"/>
          </a:p>
          <a:p>
            <a:pPr marL="0" lvl="0" indent="0" algn="l" rtl="0">
              <a:spcBef>
                <a:spcPts val="0"/>
              </a:spcBef>
              <a:spcAft>
                <a:spcPts val="0"/>
              </a:spcAft>
              <a:buClr>
                <a:schemeClr val="lt1"/>
              </a:buClr>
              <a:buSzPts val="1400"/>
              <a:buNone/>
            </a:pPr>
            <a:endParaRPr sz="1500"/>
          </a:p>
          <a:p>
            <a:pPr marL="0" lvl="0" indent="0" algn="l" rtl="0">
              <a:spcBef>
                <a:spcPts val="0"/>
              </a:spcBef>
              <a:spcAft>
                <a:spcPts val="0"/>
              </a:spcAft>
              <a:buClr>
                <a:schemeClr val="lt1"/>
              </a:buClr>
              <a:buSzPts val="1400"/>
              <a:buNone/>
            </a:pPr>
            <a:endParaRPr sz="1500"/>
          </a:p>
        </p:txBody>
      </p:sp>
      <p:sp>
        <p:nvSpPr>
          <p:cNvPr id="307" name="Google Shape;307;p40"/>
          <p:cNvSpPr txBox="1"/>
          <p:nvPr/>
        </p:nvSpPr>
        <p:spPr>
          <a:xfrm>
            <a:off x="331600" y="3018650"/>
            <a:ext cx="743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For more information, visit Github Link: </a:t>
            </a:r>
            <a:r>
              <a:rPr lang="en" u="sng">
                <a:solidFill>
                  <a:schemeClr val="lt1"/>
                </a:solidFill>
              </a:rPr>
              <a:t>https://github.com/ShulinGu/MMA-DATATHON</a:t>
            </a:r>
            <a:endParaRPr u="sng">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7"/>
          <p:cNvSpPr txBox="1">
            <a:spLocks noGrp="1"/>
          </p:cNvSpPr>
          <p:nvPr>
            <p:ph type="title"/>
          </p:nvPr>
        </p:nvSpPr>
        <p:spPr>
          <a:xfrm>
            <a:off x="-12" y="1402237"/>
            <a:ext cx="7772400" cy="1021500"/>
          </a:xfrm>
          <a:prstGeom prst="rect">
            <a:avLst/>
          </a:prstGeom>
          <a:noFill/>
          <a:ln>
            <a:noFill/>
          </a:ln>
        </p:spPr>
        <p:txBody>
          <a:bodyPr spcFirstLastPara="1" wrap="square" lIns="68575" tIns="34275" rIns="68575" bIns="34275" anchor="b" anchorCtr="0">
            <a:noAutofit/>
          </a:bodyPr>
          <a:lstStyle/>
          <a:p>
            <a:pPr marL="0" lvl="0" indent="0" algn="l" rtl="0">
              <a:lnSpc>
                <a:spcPct val="100000"/>
              </a:lnSpc>
              <a:spcBef>
                <a:spcPts val="0"/>
              </a:spcBef>
              <a:spcAft>
                <a:spcPts val="0"/>
              </a:spcAft>
              <a:buClr>
                <a:schemeClr val="lt1"/>
              </a:buClr>
              <a:buSzPts val="3600"/>
              <a:buFont typeface="Arial"/>
              <a:buNone/>
            </a:pPr>
            <a:r>
              <a:rPr lang="en" sz="2400"/>
              <a:t>Business Problem</a:t>
            </a:r>
            <a:endParaRPr sz="2400"/>
          </a:p>
        </p:txBody>
      </p:sp>
      <p:sp>
        <p:nvSpPr>
          <p:cNvPr id="211" name="Google Shape;211;p27"/>
          <p:cNvSpPr txBox="1">
            <a:spLocks noGrp="1"/>
          </p:cNvSpPr>
          <p:nvPr>
            <p:ph type="body" idx="1"/>
          </p:nvPr>
        </p:nvSpPr>
        <p:spPr>
          <a:xfrm>
            <a:off x="123038" y="2423724"/>
            <a:ext cx="7776900" cy="7560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chemeClr val="lt1"/>
              </a:buClr>
              <a:buSzPts val="1400"/>
              <a:buNone/>
            </a:pPr>
            <a:r>
              <a:rPr lang="en" sz="1500"/>
              <a:t>Analyzing the Nebraska Mortgage Loan Market</a:t>
            </a:r>
            <a:endParaRPr sz="1500"/>
          </a:p>
          <a:p>
            <a:pPr marL="0" lvl="0" indent="0" algn="l" rtl="0">
              <a:spcBef>
                <a:spcPts val="0"/>
              </a:spcBef>
              <a:spcAft>
                <a:spcPts val="0"/>
              </a:spcAft>
              <a:buClr>
                <a:schemeClr val="lt1"/>
              </a:buClr>
              <a:buSzPts val="1400"/>
              <a:buNone/>
            </a:pPr>
            <a:endParaRPr sz="1500"/>
          </a:p>
          <a:p>
            <a:pPr marL="0" lvl="0" indent="0" algn="l" rtl="0">
              <a:spcBef>
                <a:spcPts val="0"/>
              </a:spcBef>
              <a:spcAft>
                <a:spcPts val="0"/>
              </a:spcAft>
              <a:buClr>
                <a:schemeClr val="lt1"/>
              </a:buClr>
              <a:buSzPts val="1400"/>
              <a:buNone/>
            </a:pPr>
            <a:endParaRPr sz="1500"/>
          </a:p>
        </p:txBody>
      </p:sp>
      <p:sp>
        <p:nvSpPr>
          <p:cNvPr id="212" name="Google Shape;212;p27"/>
          <p:cNvSpPr txBox="1"/>
          <p:nvPr/>
        </p:nvSpPr>
        <p:spPr>
          <a:xfrm>
            <a:off x="1053500" y="2652275"/>
            <a:ext cx="7671900" cy="11082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lt1"/>
              </a:buClr>
              <a:buSzPts val="1500"/>
              <a:buChar char="●"/>
            </a:pPr>
            <a:r>
              <a:rPr lang="en" sz="1500">
                <a:solidFill>
                  <a:schemeClr val="lt1"/>
                </a:solidFill>
              </a:rPr>
              <a:t>To Maximize the dollar value while limiting the defaulting loan.</a:t>
            </a:r>
            <a:endParaRPr sz="1500">
              <a:solidFill>
                <a:schemeClr val="lt1"/>
              </a:solidFill>
            </a:endParaRPr>
          </a:p>
          <a:p>
            <a:pPr marL="457200" lvl="0" indent="-323850" algn="l" rtl="0">
              <a:spcBef>
                <a:spcPts val="0"/>
              </a:spcBef>
              <a:spcAft>
                <a:spcPts val="0"/>
              </a:spcAft>
              <a:buClr>
                <a:schemeClr val="lt1"/>
              </a:buClr>
              <a:buSzPts val="1500"/>
              <a:buChar char="●"/>
            </a:pPr>
            <a:r>
              <a:rPr lang="en" sz="1500">
                <a:solidFill>
                  <a:schemeClr val="lt1"/>
                </a:solidFill>
              </a:rPr>
              <a:t>To Identify the right customer with highest possibility to make repayment.</a:t>
            </a:r>
            <a:endParaRPr sz="1500">
              <a:solidFill>
                <a:schemeClr val="lt1"/>
              </a:solidFill>
            </a:endParaRPr>
          </a:p>
          <a:p>
            <a:pPr marL="457200" lvl="0" indent="-323850" algn="l" rtl="0">
              <a:spcBef>
                <a:spcPts val="0"/>
              </a:spcBef>
              <a:spcAft>
                <a:spcPts val="0"/>
              </a:spcAft>
              <a:buClr>
                <a:schemeClr val="lt1"/>
              </a:buClr>
              <a:buSzPts val="1500"/>
              <a:buChar char="●"/>
            </a:pPr>
            <a:r>
              <a:rPr lang="en" sz="1500">
                <a:solidFill>
                  <a:schemeClr val="lt1"/>
                </a:solidFill>
              </a:rPr>
              <a:t>Bank collaborated with Team Data Pirate to devise a recommendation to maximize the dollar value while keeping a check on interest rate and state of the economy.</a:t>
            </a:r>
            <a:endParaRPr sz="15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8"/>
          <p:cNvSpPr txBox="1">
            <a:spLocks noGrp="1"/>
          </p:cNvSpPr>
          <p:nvPr>
            <p:ph type="title"/>
          </p:nvPr>
        </p:nvSpPr>
        <p:spPr>
          <a:xfrm>
            <a:off x="1" y="780750"/>
            <a:ext cx="8485200" cy="19443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rgbClr val="7C98AE"/>
              </a:buClr>
              <a:buSzPts val="3600"/>
              <a:buFont typeface="Arial"/>
              <a:buNone/>
            </a:pPr>
            <a:r>
              <a:rPr lang="en" sz="2400">
                <a:solidFill>
                  <a:schemeClr val="dk1"/>
                </a:solidFill>
              </a:rPr>
              <a:t>Co-Creating Solution with Great Lakes Midwest Bank</a:t>
            </a:r>
            <a:endParaRPr sz="2400">
              <a:solidFill>
                <a:schemeClr val="dk1"/>
              </a:solidFill>
            </a:endParaRPr>
          </a:p>
          <a:p>
            <a:pPr marL="2743200" lvl="0" indent="-381000" algn="l" rtl="0">
              <a:lnSpc>
                <a:spcPct val="100000"/>
              </a:lnSpc>
              <a:spcBef>
                <a:spcPts val="0"/>
              </a:spcBef>
              <a:spcAft>
                <a:spcPts val="0"/>
              </a:spcAft>
              <a:buClr>
                <a:schemeClr val="dk1"/>
              </a:buClr>
              <a:buSzPts val="2400"/>
              <a:buChar char="-"/>
            </a:pPr>
            <a:r>
              <a:rPr lang="en" sz="1500">
                <a:solidFill>
                  <a:schemeClr val="dk1"/>
                </a:solidFill>
              </a:rPr>
              <a:t>Regional Bank in the state of Illinois, lowa and Wisconsin</a:t>
            </a:r>
            <a:r>
              <a:rPr lang="en" sz="2400">
                <a:solidFill>
                  <a:schemeClr val="dk1"/>
                </a:solidFill>
              </a:rPr>
              <a:t> </a:t>
            </a:r>
            <a:endParaRPr sz="2400">
              <a:solidFill>
                <a:schemeClr val="dk1"/>
              </a:solidFill>
            </a:endParaRPr>
          </a:p>
        </p:txBody>
      </p:sp>
      <p:sp>
        <p:nvSpPr>
          <p:cNvPr id="218" name="Google Shape;218;p28"/>
          <p:cNvSpPr txBox="1">
            <a:spLocks noGrp="1"/>
          </p:cNvSpPr>
          <p:nvPr>
            <p:ph type="body" idx="1"/>
          </p:nvPr>
        </p:nvSpPr>
        <p:spPr>
          <a:xfrm>
            <a:off x="508150" y="2295639"/>
            <a:ext cx="7776900" cy="171990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rgbClr val="0C0C0C"/>
              </a:buClr>
              <a:buSzPts val="1400"/>
              <a:buNone/>
            </a:pPr>
            <a:r>
              <a:rPr lang="en" sz="1500">
                <a:solidFill>
                  <a:srgbClr val="0C0C0C"/>
                </a:solidFill>
              </a:rPr>
              <a:t>As we Know..</a:t>
            </a:r>
            <a:endParaRPr sz="1500">
              <a:solidFill>
                <a:srgbClr val="0C0C0C"/>
              </a:solidFill>
            </a:endParaRPr>
          </a:p>
          <a:p>
            <a:pPr marL="457200" lvl="0" indent="-323850" algn="l" rtl="0">
              <a:spcBef>
                <a:spcPts val="0"/>
              </a:spcBef>
              <a:spcAft>
                <a:spcPts val="0"/>
              </a:spcAft>
              <a:buClr>
                <a:srgbClr val="0C0C0C"/>
              </a:buClr>
              <a:buSzPts val="1500"/>
              <a:buChar char="●"/>
            </a:pPr>
            <a:r>
              <a:rPr lang="en" sz="1500">
                <a:solidFill>
                  <a:srgbClr val="0C0C0C"/>
                </a:solidFill>
              </a:rPr>
              <a:t>It is imperative for banks to refinance mortgage and take preventive measure to reduce the defaulting loan.</a:t>
            </a:r>
            <a:endParaRPr sz="1500">
              <a:solidFill>
                <a:srgbClr val="0C0C0C"/>
              </a:solidFill>
            </a:endParaRPr>
          </a:p>
          <a:p>
            <a:pPr marL="457200" lvl="0" indent="-323850" algn="l" rtl="0">
              <a:spcBef>
                <a:spcPts val="0"/>
              </a:spcBef>
              <a:spcAft>
                <a:spcPts val="0"/>
              </a:spcAft>
              <a:buClr>
                <a:srgbClr val="0C0C0C"/>
              </a:buClr>
              <a:buSzPts val="1500"/>
              <a:buChar char="●"/>
            </a:pPr>
            <a:r>
              <a:rPr lang="en" sz="1500">
                <a:solidFill>
                  <a:srgbClr val="0C0C0C"/>
                </a:solidFill>
              </a:rPr>
              <a:t>To target right customer at right time requires solid predictive analytics model and intrinsic recommendations.  </a:t>
            </a:r>
            <a:endParaRPr sz="1500">
              <a:solidFill>
                <a:srgbClr val="0C0C0C"/>
              </a:solidFill>
            </a:endParaRPr>
          </a:p>
        </p:txBody>
      </p:sp>
      <p:sp>
        <p:nvSpPr>
          <p:cNvPr id="219" name="Google Shape;219;p28"/>
          <p:cNvSpPr/>
          <p:nvPr/>
        </p:nvSpPr>
        <p:spPr>
          <a:xfrm>
            <a:off x="413538" y="4461962"/>
            <a:ext cx="5994666" cy="184666"/>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Font typeface="Arial"/>
              <a:buNone/>
            </a:pPr>
            <a:endParaRPr sz="15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800" b="1" dirty="0">
              <a:solidFill>
                <a:srgbClr val="59595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9"/>
          <p:cNvSpPr txBox="1">
            <a:spLocks noGrp="1"/>
          </p:cNvSpPr>
          <p:nvPr>
            <p:ph type="ctrTitle"/>
          </p:nvPr>
        </p:nvSpPr>
        <p:spPr>
          <a:xfrm>
            <a:off x="251521" y="205978"/>
            <a:ext cx="7200800" cy="422673"/>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Clr>
                <a:srgbClr val="7C98AE"/>
              </a:buClr>
              <a:buSzPts val="1800"/>
              <a:buFont typeface="Arial"/>
              <a:buNone/>
            </a:pPr>
            <a:r>
              <a:rPr lang="en" sz="2400"/>
              <a:t>Data Source</a:t>
            </a:r>
            <a:endParaRPr sz="2400"/>
          </a:p>
        </p:txBody>
      </p:sp>
      <p:sp>
        <p:nvSpPr>
          <p:cNvPr id="225" name="Google Shape;225;p29"/>
          <p:cNvSpPr txBox="1">
            <a:spLocks noGrp="1"/>
          </p:cNvSpPr>
          <p:nvPr>
            <p:ph type="subTitle" idx="1"/>
          </p:nvPr>
        </p:nvSpPr>
        <p:spPr>
          <a:xfrm>
            <a:off x="251521" y="628651"/>
            <a:ext cx="7200800" cy="400050"/>
          </a:xfrm>
          <a:prstGeom prst="rect">
            <a:avLst/>
          </a:prstGeom>
          <a:noFill/>
          <a:ln>
            <a:noFill/>
          </a:ln>
        </p:spPr>
        <p:txBody>
          <a:bodyPr spcFirstLastPara="1" wrap="square" lIns="68575" tIns="34275" rIns="68575" bIns="34275" anchor="t" anchorCtr="0">
            <a:normAutofit/>
          </a:bodyPr>
          <a:lstStyle/>
          <a:p>
            <a:pPr marL="0" lvl="0" indent="0" algn="l" rtl="0">
              <a:spcBef>
                <a:spcPts val="0"/>
              </a:spcBef>
              <a:spcAft>
                <a:spcPts val="0"/>
              </a:spcAft>
              <a:buClr>
                <a:srgbClr val="A5A5A5"/>
              </a:buClr>
              <a:buSzPts val="1100"/>
              <a:buNone/>
            </a:pPr>
            <a:r>
              <a:rPr lang="en" sz="1100"/>
              <a:t>Data via  Fannie Mae( government-sponsored enterprise)</a:t>
            </a:r>
            <a:endParaRPr sz="1100"/>
          </a:p>
        </p:txBody>
      </p:sp>
      <p:sp>
        <p:nvSpPr>
          <p:cNvPr id="226" name="Google Shape;226;p29"/>
          <p:cNvSpPr txBox="1">
            <a:spLocks noGrp="1"/>
          </p:cNvSpPr>
          <p:nvPr>
            <p:ph type="body" idx="2"/>
          </p:nvPr>
        </p:nvSpPr>
        <p:spPr>
          <a:xfrm>
            <a:off x="251525" y="1113592"/>
            <a:ext cx="8637600" cy="1080000"/>
          </a:xfrm>
          <a:prstGeom prst="rect">
            <a:avLst/>
          </a:prstGeom>
          <a:noFill/>
          <a:ln>
            <a:noFill/>
          </a:ln>
        </p:spPr>
        <p:txBody>
          <a:bodyPr spcFirstLastPara="1" wrap="square" lIns="68575" tIns="34275" rIns="68575" bIns="34275" anchor="t" anchorCtr="0">
            <a:noAutofit/>
          </a:bodyPr>
          <a:lstStyle/>
          <a:p>
            <a:pPr marL="139700" lvl="0" indent="-158750" algn="l" rtl="0">
              <a:spcBef>
                <a:spcPts val="0"/>
              </a:spcBef>
              <a:spcAft>
                <a:spcPts val="0"/>
              </a:spcAft>
              <a:buClr>
                <a:srgbClr val="262626"/>
              </a:buClr>
              <a:buSzPts val="1300"/>
              <a:buChar char="•"/>
            </a:pPr>
            <a:r>
              <a:rPr lang="en" sz="1500" dirty="0"/>
              <a:t>Dataset of all conventional single-family, fixed interest rate mortgages </a:t>
            </a:r>
            <a:endParaRPr sz="1500" dirty="0"/>
          </a:p>
          <a:p>
            <a:pPr marL="469900" lvl="1" indent="-139700" algn="l" rtl="0">
              <a:spcBef>
                <a:spcPts val="600"/>
              </a:spcBef>
              <a:spcAft>
                <a:spcPts val="0"/>
              </a:spcAft>
              <a:buClr>
                <a:srgbClr val="262626"/>
              </a:buClr>
              <a:buSzPts val="1000"/>
              <a:buChar char="•"/>
            </a:pPr>
            <a:r>
              <a:rPr lang="en" sz="1300" dirty="0"/>
              <a:t>From 2000 – 2021 Q1</a:t>
            </a:r>
          </a:p>
          <a:p>
            <a:pPr marL="469900" lvl="1" indent="-139700" algn="l" rtl="0">
              <a:spcBef>
                <a:spcPts val="600"/>
              </a:spcBef>
              <a:spcAft>
                <a:spcPts val="0"/>
              </a:spcAft>
              <a:buClr>
                <a:srgbClr val="262626"/>
              </a:buClr>
              <a:buSzPts val="1000"/>
              <a:buChar char="•"/>
            </a:pPr>
            <a:endParaRPr lang="en" sz="1300" dirty="0"/>
          </a:p>
          <a:p>
            <a:pPr marL="469900" lvl="1" indent="-139700" algn="l" rtl="0">
              <a:spcBef>
                <a:spcPts val="600"/>
              </a:spcBef>
              <a:spcAft>
                <a:spcPts val="0"/>
              </a:spcAft>
              <a:buClr>
                <a:srgbClr val="262626"/>
              </a:buClr>
              <a:buSzPts val="1000"/>
              <a:buChar char="•"/>
            </a:pPr>
            <a:endParaRPr lang="en" sz="1300" dirty="0"/>
          </a:p>
          <a:p>
            <a:pPr marL="139700" lvl="0" indent="-146050">
              <a:spcBef>
                <a:spcPts val="0"/>
              </a:spcBef>
              <a:buSzPts val="1100"/>
            </a:pPr>
            <a:r>
              <a:rPr lang="en-CA" sz="1400" dirty="0"/>
              <a:t>Analyzed data of more than 270000 customers</a:t>
            </a:r>
          </a:p>
          <a:p>
            <a:pPr marL="469900" lvl="1" indent="-133350">
              <a:spcBef>
                <a:spcPts val="0"/>
              </a:spcBef>
            </a:pPr>
            <a:r>
              <a:rPr lang="en-CA" sz="1400" dirty="0"/>
              <a:t>43 Variables analyzed</a:t>
            </a:r>
          </a:p>
          <a:p>
            <a:pPr marL="469900" lvl="1" indent="-133350">
              <a:spcBef>
                <a:spcPts val="0"/>
              </a:spcBef>
            </a:pPr>
            <a:r>
              <a:rPr lang="en-CA" sz="1400" dirty="0"/>
              <a:t>270k rows of transaction to trace the data pattern. </a:t>
            </a:r>
          </a:p>
          <a:p>
            <a:pPr marL="469900" lvl="1" indent="-133350">
              <a:spcBef>
                <a:spcPts val="0"/>
              </a:spcBef>
            </a:pPr>
            <a:r>
              <a:rPr lang="en-CA" sz="1400" dirty="0"/>
              <a:t>Credit Scoring Model  </a:t>
            </a:r>
            <a:endParaRPr lang="en-CA" sz="1100" dirty="0"/>
          </a:p>
          <a:p>
            <a:pPr marL="469900" lvl="1" indent="-139700" algn="l" rtl="0">
              <a:spcBef>
                <a:spcPts val="600"/>
              </a:spcBef>
              <a:spcAft>
                <a:spcPts val="0"/>
              </a:spcAft>
              <a:buClr>
                <a:srgbClr val="262626"/>
              </a:buClr>
              <a:buSzPts val="1000"/>
              <a:buChar char="•"/>
            </a:pPr>
            <a:endParaRPr sz="1300" dirty="0"/>
          </a:p>
          <a:p>
            <a:pPr marL="800100" lvl="0" indent="0" algn="l" rtl="0">
              <a:spcBef>
                <a:spcPts val="600"/>
              </a:spcBef>
              <a:spcAft>
                <a:spcPts val="0"/>
              </a:spcAft>
              <a:buNone/>
            </a:pPr>
            <a:endParaRPr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a:spLocks noGrp="1"/>
          </p:cNvSpPr>
          <p:nvPr>
            <p:ph type="ctrTitle"/>
          </p:nvPr>
        </p:nvSpPr>
        <p:spPr>
          <a:xfrm>
            <a:off x="251520" y="205978"/>
            <a:ext cx="8381035" cy="422700"/>
          </a:xfrm>
          <a:prstGeom prst="rect">
            <a:avLst/>
          </a:prstGeom>
          <a:noFill/>
          <a:ln>
            <a:noFill/>
          </a:ln>
        </p:spPr>
        <p:txBody>
          <a:bodyPr spcFirstLastPara="1" wrap="square" lIns="68575" tIns="34275" rIns="68575" bIns="34275" anchor="b" anchorCtr="0">
            <a:noAutofit/>
          </a:bodyPr>
          <a:lstStyle/>
          <a:p>
            <a:pPr lvl="0"/>
            <a:r>
              <a:rPr lang="en" sz="2200" dirty="0"/>
              <a:t>How We Helped the Bank Boost Customer Retentions </a:t>
            </a:r>
            <a:endParaRPr sz="2200" dirty="0"/>
          </a:p>
        </p:txBody>
      </p:sp>
      <p:sp>
        <p:nvSpPr>
          <p:cNvPr id="243" name="Google Shape;243;p31"/>
          <p:cNvSpPr txBox="1">
            <a:spLocks noGrp="1"/>
          </p:cNvSpPr>
          <p:nvPr>
            <p:ph type="body" idx="2"/>
          </p:nvPr>
        </p:nvSpPr>
        <p:spPr>
          <a:xfrm>
            <a:off x="251520" y="1113588"/>
            <a:ext cx="8637600" cy="3564300"/>
          </a:xfrm>
          <a:prstGeom prst="rect">
            <a:avLst/>
          </a:prstGeom>
          <a:noFill/>
          <a:ln>
            <a:noFill/>
          </a:ln>
        </p:spPr>
        <p:txBody>
          <a:bodyPr spcFirstLastPara="1" wrap="square" lIns="68575" tIns="34275" rIns="68575" bIns="34275" anchor="t" anchorCtr="0">
            <a:noAutofit/>
          </a:bodyPr>
          <a:lstStyle/>
          <a:p>
            <a:pPr marL="0" lvl="0" indent="0">
              <a:spcBef>
                <a:spcPts val="0"/>
              </a:spcBef>
              <a:buNone/>
            </a:pPr>
            <a:r>
              <a:rPr lang="en-CA" sz="1400" dirty="0">
                <a:solidFill>
                  <a:srgbClr val="0C0C0C"/>
                </a:solidFill>
              </a:rPr>
              <a:t>The calculation of this data requires a large number of classification calculations based on the content of the data. Because of the uncertainty of the unpaid time and interest, it is necessary to calculate the actual received payment according to each actual situation.</a:t>
            </a:r>
          </a:p>
          <a:p>
            <a:pPr marL="0" lvl="0" indent="0">
              <a:spcBef>
                <a:spcPts val="0"/>
              </a:spcBef>
              <a:buNone/>
            </a:pPr>
            <a:endParaRPr lang="en-CA" sz="1400" dirty="0">
              <a:solidFill>
                <a:srgbClr val="0C0C0C"/>
              </a:solidFill>
            </a:endParaRPr>
          </a:p>
          <a:p>
            <a:pPr marL="0" lvl="0" indent="0">
              <a:spcBef>
                <a:spcPts val="0"/>
              </a:spcBef>
              <a:buNone/>
            </a:pPr>
            <a:r>
              <a:rPr lang="en-CA" sz="1400" dirty="0">
                <a:solidFill>
                  <a:srgbClr val="0C0C0C"/>
                </a:solidFill>
              </a:rPr>
              <a:t>Our strategy will calculate the actual received and expected receivables, and compare them, find the existing problems to carry out classification discussion.</a:t>
            </a:r>
          </a:p>
          <a:p>
            <a:pPr marL="0" lvl="0" indent="0" algn="l" rtl="0">
              <a:spcBef>
                <a:spcPts val="0"/>
              </a:spcBef>
              <a:spcAft>
                <a:spcPts val="0"/>
              </a:spcAft>
              <a:buNone/>
            </a:pPr>
            <a:r>
              <a:rPr lang="en" sz="1200" dirty="0"/>
              <a:t>	</a:t>
            </a:r>
            <a:endParaRPr sz="1200" dirty="0"/>
          </a:p>
        </p:txBody>
      </p:sp>
      <p:sp>
        <p:nvSpPr>
          <p:cNvPr id="3" name="TextBox 2">
            <a:extLst>
              <a:ext uri="{FF2B5EF4-FFF2-40B4-BE49-F238E27FC236}">
                <a16:creationId xmlns:a16="http://schemas.microsoft.com/office/drawing/2014/main" id="{72BAA267-341F-C246-968B-CE219906202A}"/>
              </a:ext>
            </a:extLst>
          </p:cNvPr>
          <p:cNvSpPr txBox="1"/>
          <p:nvPr/>
        </p:nvSpPr>
        <p:spPr>
          <a:xfrm>
            <a:off x="319900" y="628678"/>
            <a:ext cx="4895280" cy="307777"/>
          </a:xfrm>
          <a:prstGeom prst="rect">
            <a:avLst/>
          </a:prstGeom>
          <a:noFill/>
        </p:spPr>
        <p:txBody>
          <a:bodyPr wrap="square" rtlCol="0">
            <a:spAutoFit/>
          </a:bodyPr>
          <a:lstStyle/>
          <a:p>
            <a:pPr lvl="0"/>
            <a:r>
              <a:rPr lang="en-CA" b="1" dirty="0">
                <a:solidFill>
                  <a:schemeClr val="tx1"/>
                </a:solidFill>
              </a:rPr>
              <a:t>Key Challenges</a:t>
            </a:r>
            <a:endParaRPr lang="en-CA" dirty="0">
              <a:solidFill>
                <a:schemeClr val="tx1"/>
              </a:solidFill>
            </a:endParaRPr>
          </a:p>
        </p:txBody>
      </p:sp>
      <p:pic>
        <p:nvPicPr>
          <p:cNvPr id="5" name="Picture 4">
            <a:extLst>
              <a:ext uri="{FF2B5EF4-FFF2-40B4-BE49-F238E27FC236}">
                <a16:creationId xmlns:a16="http://schemas.microsoft.com/office/drawing/2014/main" id="{FD5C859C-4E66-3742-9950-CE889E1992DF}"/>
              </a:ext>
            </a:extLst>
          </p:cNvPr>
          <p:cNvPicPr>
            <a:picLocks noChangeAspect="1"/>
          </p:cNvPicPr>
          <p:nvPr/>
        </p:nvPicPr>
        <p:blipFill>
          <a:blip r:embed="rId3"/>
          <a:stretch>
            <a:fillRect/>
          </a:stretch>
        </p:blipFill>
        <p:spPr>
          <a:xfrm>
            <a:off x="5486399" y="2377945"/>
            <a:ext cx="3516931" cy="2668797"/>
          </a:xfrm>
          <a:prstGeom prst="rect">
            <a:avLst/>
          </a:prstGeom>
        </p:spPr>
      </p:pic>
    </p:spTree>
    <p:extLst>
      <p:ext uri="{BB962C8B-B14F-4D97-AF65-F5344CB8AC3E}">
        <p14:creationId xmlns:p14="http://schemas.microsoft.com/office/powerpoint/2010/main" val="2792844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a:spLocks noGrp="1"/>
          </p:cNvSpPr>
          <p:nvPr>
            <p:ph type="ctrTitle"/>
          </p:nvPr>
        </p:nvSpPr>
        <p:spPr>
          <a:xfrm>
            <a:off x="251521" y="205978"/>
            <a:ext cx="7200900" cy="422700"/>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Clr>
                <a:srgbClr val="7C98AE"/>
              </a:buClr>
              <a:buSzPts val="1800"/>
              <a:buFont typeface="Arial"/>
              <a:buNone/>
            </a:pPr>
            <a:r>
              <a:rPr lang="en" sz="2400"/>
              <a:t>Data Cleaning and Processing</a:t>
            </a:r>
            <a:endParaRPr sz="2400"/>
          </a:p>
        </p:txBody>
      </p:sp>
      <p:sp>
        <p:nvSpPr>
          <p:cNvPr id="243" name="Google Shape;243;p31"/>
          <p:cNvSpPr txBox="1">
            <a:spLocks noGrp="1"/>
          </p:cNvSpPr>
          <p:nvPr>
            <p:ph type="body" idx="2"/>
          </p:nvPr>
        </p:nvSpPr>
        <p:spPr>
          <a:xfrm>
            <a:off x="251520" y="1113588"/>
            <a:ext cx="8637600" cy="3564300"/>
          </a:xfrm>
          <a:prstGeom prst="rect">
            <a:avLst/>
          </a:prstGeom>
          <a:noFill/>
          <a:ln>
            <a:noFill/>
          </a:ln>
        </p:spPr>
        <p:txBody>
          <a:bodyPr spcFirstLastPara="1" wrap="square" lIns="68575" tIns="34275" rIns="68575" bIns="34275" anchor="t" anchorCtr="0">
            <a:noAutofit/>
          </a:bodyPr>
          <a:lstStyle/>
          <a:p>
            <a:pPr marL="139700" lvl="0" indent="0" algn="l" rtl="0">
              <a:spcBef>
                <a:spcPts val="0"/>
              </a:spcBef>
              <a:spcAft>
                <a:spcPts val="0"/>
              </a:spcAft>
              <a:buNone/>
            </a:pPr>
            <a:endParaRPr sz="1400"/>
          </a:p>
          <a:p>
            <a:pPr marL="139700" lvl="0" indent="0" algn="l" rtl="0">
              <a:spcBef>
                <a:spcPts val="0"/>
              </a:spcBef>
              <a:spcAft>
                <a:spcPts val="0"/>
              </a:spcAft>
              <a:buNone/>
            </a:pPr>
            <a:r>
              <a:rPr lang="en" sz="1200">
                <a:solidFill>
                  <a:srgbClr val="111111"/>
                </a:solidFill>
                <a:highlight>
                  <a:srgbClr val="FFFFFF"/>
                </a:highlight>
              </a:rPr>
              <a:t>Monthly Payment Equation:</a:t>
            </a:r>
            <a:endParaRPr sz="1200">
              <a:solidFill>
                <a:srgbClr val="111111"/>
              </a:solidFill>
              <a:highlight>
                <a:srgbClr val="FFFFFF"/>
              </a:highlight>
            </a:endParaRPr>
          </a:p>
          <a:p>
            <a:pPr marL="139700" lvl="0" indent="0" algn="l" rtl="0">
              <a:spcBef>
                <a:spcPts val="0"/>
              </a:spcBef>
              <a:spcAft>
                <a:spcPts val="0"/>
              </a:spcAft>
              <a:buNone/>
            </a:pPr>
            <a:r>
              <a:rPr lang="en" sz="1200" b="1">
                <a:solidFill>
                  <a:srgbClr val="111111"/>
                </a:solidFill>
                <a:highlight>
                  <a:srgbClr val="FFFFFF"/>
                </a:highlight>
              </a:rPr>
              <a:t>M = P [ i(1 + i)^n ] / [ (1 + i)^n – 1]</a:t>
            </a:r>
            <a:endParaRPr sz="1200" b="1">
              <a:solidFill>
                <a:srgbClr val="111111"/>
              </a:solidFill>
              <a:highlight>
                <a:srgbClr val="FFFFFF"/>
              </a:highlight>
            </a:endParaRPr>
          </a:p>
          <a:p>
            <a:pPr marL="596900" lvl="0" indent="0" algn="l" rtl="0">
              <a:spcBef>
                <a:spcPts val="0"/>
              </a:spcBef>
              <a:spcAft>
                <a:spcPts val="0"/>
              </a:spcAft>
              <a:buNone/>
            </a:pPr>
            <a:r>
              <a:rPr lang="en" sz="1200">
                <a:solidFill>
                  <a:srgbClr val="111111"/>
                </a:solidFill>
                <a:highlight>
                  <a:srgbClr val="FFFFFF"/>
                </a:highlight>
              </a:rPr>
              <a:t>P = principal loan amount</a:t>
            </a:r>
            <a:endParaRPr sz="1200">
              <a:solidFill>
                <a:srgbClr val="111111"/>
              </a:solidFill>
              <a:highlight>
                <a:srgbClr val="FFFFFF"/>
              </a:highlight>
            </a:endParaRPr>
          </a:p>
          <a:p>
            <a:pPr marL="596900" lvl="0" indent="0" algn="l" rtl="0">
              <a:spcBef>
                <a:spcPts val="0"/>
              </a:spcBef>
              <a:spcAft>
                <a:spcPts val="0"/>
              </a:spcAft>
              <a:buNone/>
            </a:pPr>
            <a:r>
              <a:rPr lang="en" sz="1200">
                <a:solidFill>
                  <a:srgbClr val="111111"/>
                </a:solidFill>
                <a:highlight>
                  <a:srgbClr val="FFFFFF"/>
                </a:highlight>
              </a:rPr>
              <a:t>i = monthly interest rate</a:t>
            </a:r>
            <a:endParaRPr sz="1200">
              <a:solidFill>
                <a:srgbClr val="111111"/>
              </a:solidFill>
              <a:highlight>
                <a:srgbClr val="FFFFFF"/>
              </a:highlight>
            </a:endParaRPr>
          </a:p>
          <a:p>
            <a:pPr marL="596900" lvl="0" indent="0" algn="l" rtl="0">
              <a:spcBef>
                <a:spcPts val="0"/>
              </a:spcBef>
              <a:spcAft>
                <a:spcPts val="0"/>
              </a:spcAft>
              <a:buNone/>
            </a:pPr>
            <a:r>
              <a:rPr lang="en" sz="1200">
                <a:solidFill>
                  <a:srgbClr val="111111"/>
                </a:solidFill>
                <a:highlight>
                  <a:srgbClr val="FFFFFF"/>
                </a:highlight>
              </a:rPr>
              <a:t>n = number of months required to repay the loan</a:t>
            </a:r>
            <a:endParaRPr sz="1200">
              <a:solidFill>
                <a:srgbClr val="111111"/>
              </a:solidFill>
              <a:highlight>
                <a:srgbClr val="FFFFFF"/>
              </a:highlight>
            </a:endParaRPr>
          </a:p>
          <a:p>
            <a:pPr marL="0" lvl="0" indent="0" algn="l" rtl="0">
              <a:spcBef>
                <a:spcPts val="0"/>
              </a:spcBef>
              <a:spcAft>
                <a:spcPts val="0"/>
              </a:spcAft>
              <a:buNone/>
            </a:pPr>
            <a:endParaRPr sz="1200"/>
          </a:p>
          <a:p>
            <a:pPr marL="139700" lvl="0" indent="0" algn="l" rtl="0">
              <a:spcBef>
                <a:spcPts val="0"/>
              </a:spcBef>
              <a:spcAft>
                <a:spcPts val="0"/>
              </a:spcAft>
              <a:buNone/>
            </a:pPr>
            <a:r>
              <a:rPr lang="en" sz="1200"/>
              <a:t>Actual Amount Received (Up to LAST_DTE):</a:t>
            </a:r>
            <a:endParaRPr sz="1200"/>
          </a:p>
          <a:p>
            <a:pPr marL="457200" lvl="0" indent="-304800" algn="l" rtl="0">
              <a:spcBef>
                <a:spcPts val="0"/>
              </a:spcBef>
              <a:spcAft>
                <a:spcPts val="0"/>
              </a:spcAft>
              <a:buSzPts val="1200"/>
              <a:buChar char="-"/>
            </a:pPr>
            <a:r>
              <a:rPr lang="en" sz="1200"/>
              <a:t>C, R, L = M * (LAST_DTE - FRST_DTE)</a:t>
            </a:r>
            <a:endParaRPr sz="1200"/>
          </a:p>
          <a:p>
            <a:pPr marL="457200" lvl="0" indent="-304800" algn="l" rtl="0">
              <a:spcBef>
                <a:spcPts val="0"/>
              </a:spcBef>
              <a:spcAft>
                <a:spcPts val="0"/>
              </a:spcAft>
              <a:buSzPts val="1200"/>
              <a:buChar char="-"/>
            </a:pPr>
            <a:r>
              <a:rPr lang="en" sz="1200"/>
              <a:t>P = M * (LAST_DTE - FRST_DTE) + LAST_UPB</a:t>
            </a:r>
            <a:endParaRPr sz="1200"/>
          </a:p>
          <a:p>
            <a:pPr marL="457200" lvl="0" indent="-304800" algn="l" rtl="0">
              <a:spcBef>
                <a:spcPts val="0"/>
              </a:spcBef>
              <a:spcAft>
                <a:spcPts val="0"/>
              </a:spcAft>
              <a:buSzPts val="1200"/>
              <a:buChar char="-"/>
            </a:pPr>
            <a:r>
              <a:rPr lang="en" sz="1200"/>
              <a:t>D = M * (F_DTE - FRST_DTE)</a:t>
            </a:r>
            <a:endParaRPr sz="1200"/>
          </a:p>
          <a:p>
            <a:pPr marL="457200" lvl="0" indent="-304800" algn="l" rtl="0">
              <a:spcBef>
                <a:spcPts val="0"/>
              </a:spcBef>
              <a:spcAft>
                <a:spcPts val="0"/>
              </a:spcAft>
              <a:buSzPts val="1200"/>
              <a:buChar char="-"/>
            </a:pPr>
            <a:r>
              <a:rPr lang="en" sz="1200"/>
              <a:t>T, F, S, N = NET_LOSS + ORIG_AMT</a:t>
            </a:r>
            <a:endParaRPr sz="1200"/>
          </a:p>
          <a:p>
            <a:pPr marL="0" lvl="0" indent="0" algn="l" rtl="0">
              <a:spcBef>
                <a:spcPts val="0"/>
              </a:spcBef>
              <a:spcAft>
                <a:spcPts val="0"/>
              </a:spcAft>
              <a:buNone/>
            </a:pPr>
            <a:r>
              <a:rPr lang="en" sz="1200"/>
              <a:t>  </a:t>
            </a:r>
            <a:r>
              <a:rPr lang="en" sz="1200" i="1" u="sng"/>
              <a:t>Note: Ignore amortization interest when payment is not received</a:t>
            </a:r>
            <a:endParaRPr sz="1200" i="1" u="sng"/>
          </a:p>
          <a:p>
            <a:pPr marL="0" lvl="0" indent="0" algn="l" rtl="0">
              <a:spcBef>
                <a:spcPts val="0"/>
              </a:spcBef>
              <a:spcAft>
                <a:spcPts val="0"/>
              </a:spcAft>
              <a:buNone/>
            </a:pPr>
            <a:endParaRPr sz="1200" i="1" u="sng"/>
          </a:p>
          <a:p>
            <a:pPr marL="0" lvl="0" indent="0" algn="l" rtl="0">
              <a:spcBef>
                <a:spcPts val="0"/>
              </a:spcBef>
              <a:spcAft>
                <a:spcPts val="0"/>
              </a:spcAft>
              <a:buNone/>
            </a:pPr>
            <a:r>
              <a:rPr lang="en" sz="1200"/>
              <a:t>    Expected Amount Receivable = M * ORIG_TRM</a:t>
            </a:r>
            <a:endParaRPr sz="1200"/>
          </a:p>
          <a:p>
            <a:pPr marL="0" lvl="0" indent="0" algn="l" rtl="0">
              <a:spcBef>
                <a:spcPts val="0"/>
              </a:spcBef>
              <a:spcAft>
                <a:spcPts val="0"/>
              </a:spcAft>
              <a:buNone/>
            </a:pPr>
            <a:r>
              <a:rPr lang="en" sz="1200"/>
              <a:t>	</a:t>
            </a:r>
            <a:endParaRPr sz="1200"/>
          </a:p>
        </p:txBody>
      </p:sp>
      <p:pic>
        <p:nvPicPr>
          <p:cNvPr id="244" name="Google Shape;244;p31"/>
          <p:cNvPicPr preferRelativeResize="0"/>
          <p:nvPr/>
        </p:nvPicPr>
        <p:blipFill>
          <a:blip r:embed="rId3">
            <a:alphaModFix/>
          </a:blip>
          <a:stretch>
            <a:fillRect/>
          </a:stretch>
        </p:blipFill>
        <p:spPr>
          <a:xfrm>
            <a:off x="4923525" y="1299875"/>
            <a:ext cx="3900575" cy="2922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2"/>
          <p:cNvSpPr txBox="1">
            <a:spLocks noGrp="1"/>
          </p:cNvSpPr>
          <p:nvPr>
            <p:ph type="ctrTitle"/>
          </p:nvPr>
        </p:nvSpPr>
        <p:spPr>
          <a:xfrm>
            <a:off x="251521" y="205978"/>
            <a:ext cx="7200800" cy="422673"/>
          </a:xfrm>
          <a:prstGeom prst="rect">
            <a:avLst/>
          </a:prstGeom>
          <a:noFill/>
          <a:ln>
            <a:noFill/>
          </a:ln>
        </p:spPr>
        <p:txBody>
          <a:bodyPr spcFirstLastPara="1" wrap="square" lIns="68575" tIns="34275" rIns="68575" bIns="34275" anchor="b" anchorCtr="0">
            <a:noAutofit/>
          </a:bodyPr>
          <a:lstStyle/>
          <a:p>
            <a:pPr marL="0" lvl="0" indent="0" algn="l" rtl="0">
              <a:spcBef>
                <a:spcPts val="0"/>
              </a:spcBef>
              <a:spcAft>
                <a:spcPts val="0"/>
              </a:spcAft>
              <a:buClr>
                <a:srgbClr val="7C98AE"/>
              </a:buClr>
              <a:buSzPts val="1800"/>
              <a:buFont typeface="Arial"/>
              <a:buNone/>
            </a:pPr>
            <a:r>
              <a:rPr lang="en" sz="2400"/>
              <a:t>MODEL INSIGHTS</a:t>
            </a:r>
            <a:endParaRPr sz="2400"/>
          </a:p>
        </p:txBody>
      </p:sp>
      <p:sp>
        <p:nvSpPr>
          <p:cNvPr id="250" name="Google Shape;250;p32"/>
          <p:cNvSpPr txBox="1">
            <a:spLocks noGrp="1"/>
          </p:cNvSpPr>
          <p:nvPr>
            <p:ph type="subTitle" idx="1"/>
          </p:nvPr>
        </p:nvSpPr>
        <p:spPr>
          <a:xfrm>
            <a:off x="251521" y="627534"/>
            <a:ext cx="7200800" cy="40005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lt1"/>
              </a:buClr>
              <a:buSzPts val="1100"/>
              <a:buNone/>
            </a:pPr>
            <a:r>
              <a:rPr lang="en" sz="1500"/>
              <a:t>Bank Success through Co-Creation</a:t>
            </a:r>
            <a:endParaRPr sz="1500"/>
          </a:p>
        </p:txBody>
      </p:sp>
      <p:sp>
        <p:nvSpPr>
          <p:cNvPr id="251" name="Google Shape;251;p32"/>
          <p:cNvSpPr txBox="1">
            <a:spLocks noGrp="1"/>
          </p:cNvSpPr>
          <p:nvPr>
            <p:ph type="body" idx="2"/>
          </p:nvPr>
        </p:nvSpPr>
        <p:spPr>
          <a:xfrm>
            <a:off x="251520" y="1113588"/>
            <a:ext cx="8637640" cy="3564396"/>
          </a:xfrm>
          <a:prstGeom prst="rect">
            <a:avLst/>
          </a:prstGeom>
          <a:noFill/>
          <a:ln>
            <a:noFill/>
          </a:ln>
        </p:spPr>
        <p:txBody>
          <a:bodyPr spcFirstLastPara="1" wrap="square" lIns="68575" tIns="34275" rIns="68575" bIns="34275" anchor="t" anchorCtr="0">
            <a:noAutofit/>
          </a:bodyPr>
          <a:lstStyle/>
          <a:p>
            <a:pPr marL="139700" lvl="0" indent="0" algn="l" rtl="0">
              <a:spcBef>
                <a:spcPts val="0"/>
              </a:spcBef>
              <a:spcAft>
                <a:spcPts val="0"/>
              </a:spcAft>
              <a:buNone/>
            </a:pPr>
            <a:endParaRPr sz="1400"/>
          </a:p>
          <a:p>
            <a:pPr marL="139700" lvl="0" indent="0" algn="l" rtl="0">
              <a:spcBef>
                <a:spcPts val="0"/>
              </a:spcBef>
              <a:spcAft>
                <a:spcPts val="0"/>
              </a:spcAft>
              <a:buNone/>
            </a:pPr>
            <a:endParaRPr sz="1400"/>
          </a:p>
          <a:p>
            <a:pPr marL="139700" lvl="0" indent="0" algn="l" rtl="0">
              <a:spcBef>
                <a:spcPts val="0"/>
              </a:spcBef>
              <a:spcAft>
                <a:spcPts val="0"/>
              </a:spcAft>
              <a:buNone/>
            </a:pPr>
            <a:endParaRPr sz="1400"/>
          </a:p>
          <a:p>
            <a:pPr marL="139700" lvl="0" indent="0" algn="l" rtl="0">
              <a:spcBef>
                <a:spcPts val="0"/>
              </a:spcBef>
              <a:spcAft>
                <a:spcPts val="0"/>
              </a:spcAft>
              <a:buNone/>
            </a:pPr>
            <a:endParaRPr sz="1400"/>
          </a:p>
          <a:p>
            <a:pPr marL="139700" lvl="0" indent="0" algn="l" rtl="0">
              <a:spcBef>
                <a:spcPts val="0"/>
              </a:spcBef>
              <a:spcAft>
                <a:spcPts val="0"/>
              </a:spcAft>
              <a:buNone/>
            </a:pPr>
            <a:endParaRPr sz="1400"/>
          </a:p>
          <a:p>
            <a:pPr marL="139700" lvl="0" indent="0" algn="l" rtl="0">
              <a:spcBef>
                <a:spcPts val="0"/>
              </a:spcBef>
              <a:spcAft>
                <a:spcPts val="0"/>
              </a:spcAft>
              <a:buNone/>
            </a:pPr>
            <a:endParaRPr sz="1400"/>
          </a:p>
          <a:p>
            <a:pPr marL="139700" lvl="0" indent="0" algn="l" rtl="0">
              <a:spcBef>
                <a:spcPts val="0"/>
              </a:spcBef>
              <a:spcAft>
                <a:spcPts val="0"/>
              </a:spcAft>
              <a:buNone/>
            </a:pPr>
            <a:r>
              <a:rPr lang="en" sz="1400"/>
              <a:t>After the data has been cleaned and new term has been added, a correlation table was made to show the correlation of each term with the amount received. Higher value indicate stronger effect (positive or negative) on the amount received.</a:t>
            </a:r>
            <a:endParaRPr sz="1400"/>
          </a:p>
          <a:p>
            <a:pPr marL="139700" lvl="0" indent="0" algn="l" rtl="0">
              <a:spcBef>
                <a:spcPts val="0"/>
              </a:spcBef>
              <a:spcAft>
                <a:spcPts val="0"/>
              </a:spcAft>
              <a:buNone/>
            </a:pPr>
            <a:endParaRPr sz="1400"/>
          </a:p>
          <a:p>
            <a:pPr marL="139700" lvl="0" indent="0" algn="l" rtl="0">
              <a:spcBef>
                <a:spcPts val="0"/>
              </a:spcBef>
              <a:spcAft>
                <a:spcPts val="0"/>
              </a:spcAft>
              <a:buNone/>
            </a:pPr>
            <a:r>
              <a:rPr lang="en" sz="1400"/>
              <a:t>From the table, the Original Loan Amount (orig_amt), Last Unpaid Balance (LAST_UPB), Monthly Payment has a higher correlation. Original term (orig_trm), Original Loan to Value Ratio (OLTV) and number of borrowers (num_bo) has a relatively lower correlation. And we will be focusing more on these terms.</a:t>
            </a:r>
            <a:endParaRPr sz="1400"/>
          </a:p>
          <a:p>
            <a:pPr marL="139700" lvl="0" indent="0" algn="l" rtl="0">
              <a:spcBef>
                <a:spcPts val="0"/>
              </a:spcBef>
              <a:spcAft>
                <a:spcPts val="0"/>
              </a:spcAft>
              <a:buNone/>
            </a:pPr>
            <a:endParaRPr sz="1400"/>
          </a:p>
          <a:p>
            <a:pPr marL="139700" lvl="0" indent="0" algn="l" rtl="0">
              <a:spcBef>
                <a:spcPts val="0"/>
              </a:spcBef>
              <a:spcAft>
                <a:spcPts val="0"/>
              </a:spcAft>
              <a:buNone/>
            </a:pPr>
            <a:endParaRPr sz="1400"/>
          </a:p>
        </p:txBody>
      </p:sp>
      <p:pic>
        <p:nvPicPr>
          <p:cNvPr id="252" name="Google Shape;252;p32"/>
          <p:cNvPicPr preferRelativeResize="0"/>
          <p:nvPr/>
        </p:nvPicPr>
        <p:blipFill>
          <a:blip r:embed="rId3">
            <a:alphaModFix/>
          </a:blip>
          <a:stretch>
            <a:fillRect/>
          </a:stretch>
        </p:blipFill>
        <p:spPr>
          <a:xfrm>
            <a:off x="178814" y="1214600"/>
            <a:ext cx="8786376" cy="982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3"/>
          <p:cNvSpPr txBox="1">
            <a:spLocks noGrp="1"/>
          </p:cNvSpPr>
          <p:nvPr>
            <p:ph type="ctrTitle"/>
          </p:nvPr>
        </p:nvSpPr>
        <p:spPr>
          <a:xfrm>
            <a:off x="251521" y="205978"/>
            <a:ext cx="7200900" cy="422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1500" b="0">
                <a:solidFill>
                  <a:srgbClr val="0C0C0C"/>
                </a:solidFill>
              </a:rPr>
              <a:t>Amount Received v.s Expected Amount Receivable</a:t>
            </a:r>
            <a:endParaRPr/>
          </a:p>
        </p:txBody>
      </p:sp>
      <p:sp>
        <p:nvSpPr>
          <p:cNvPr id="258" name="Google Shape;258;p33"/>
          <p:cNvSpPr txBox="1">
            <a:spLocks noGrp="1"/>
          </p:cNvSpPr>
          <p:nvPr>
            <p:ph type="subTitle" idx="1"/>
          </p:nvPr>
        </p:nvSpPr>
        <p:spPr>
          <a:xfrm>
            <a:off x="251521" y="627534"/>
            <a:ext cx="7200900" cy="399900"/>
          </a:xfrm>
          <a:prstGeom prst="rect">
            <a:avLst/>
          </a:prstGeom>
        </p:spPr>
        <p:txBody>
          <a:bodyPr spcFirstLastPara="1" wrap="square" lIns="68575" tIns="34275" rIns="68575" bIns="34275" anchor="ctr" anchorCtr="0">
            <a:normAutofit/>
          </a:bodyPr>
          <a:lstStyle/>
          <a:p>
            <a:pPr marL="0" lvl="0" indent="0" algn="l" rtl="0">
              <a:spcBef>
                <a:spcPts val="300"/>
              </a:spcBef>
              <a:spcAft>
                <a:spcPts val="500"/>
              </a:spcAft>
              <a:buNone/>
            </a:pPr>
            <a:endParaRPr/>
          </a:p>
        </p:txBody>
      </p:sp>
      <p:sp>
        <p:nvSpPr>
          <p:cNvPr id="259" name="Google Shape;259;p33"/>
          <p:cNvSpPr txBox="1">
            <a:spLocks noGrp="1"/>
          </p:cNvSpPr>
          <p:nvPr>
            <p:ph type="body" idx="2"/>
          </p:nvPr>
        </p:nvSpPr>
        <p:spPr>
          <a:xfrm>
            <a:off x="5134225" y="1113600"/>
            <a:ext cx="3755100" cy="3564300"/>
          </a:xfrm>
          <a:prstGeom prst="rect">
            <a:avLst/>
          </a:prstGeom>
        </p:spPr>
        <p:txBody>
          <a:bodyPr spcFirstLastPara="1" wrap="square" lIns="68575" tIns="34275" rIns="68575" bIns="34275" anchor="t" anchorCtr="0">
            <a:noAutofit/>
          </a:bodyPr>
          <a:lstStyle/>
          <a:p>
            <a:pPr marL="0" lvl="0" indent="0" algn="l" rtl="0">
              <a:spcBef>
                <a:spcPts val="200"/>
              </a:spcBef>
              <a:spcAft>
                <a:spcPts val="0"/>
              </a:spcAft>
              <a:buNone/>
            </a:pPr>
            <a:r>
              <a:rPr lang="en" sz="1500">
                <a:latin typeface="Times New Roman"/>
                <a:ea typeface="Times New Roman"/>
                <a:cs typeface="Times New Roman"/>
                <a:sym typeface="Times New Roman"/>
              </a:rPr>
              <a:t>We compared the the actual amount received and expected amount receivable. We found there are huge different amount D, F &amp; R.</a:t>
            </a:r>
            <a:endParaRPr sz="1500">
              <a:latin typeface="Times New Roman"/>
              <a:ea typeface="Times New Roman"/>
              <a:cs typeface="Times New Roman"/>
              <a:sym typeface="Times New Roman"/>
            </a:endParaRPr>
          </a:p>
          <a:p>
            <a:pPr marL="0" lvl="0" indent="0" algn="l" rtl="0">
              <a:spcBef>
                <a:spcPts val="500"/>
              </a:spcBef>
              <a:spcAft>
                <a:spcPts val="0"/>
              </a:spcAft>
              <a:buNone/>
            </a:pPr>
            <a:endParaRPr sz="1500">
              <a:latin typeface="Times New Roman"/>
              <a:ea typeface="Times New Roman"/>
              <a:cs typeface="Times New Roman"/>
              <a:sym typeface="Times New Roman"/>
            </a:endParaRPr>
          </a:p>
          <a:p>
            <a:pPr marL="0" lvl="0" indent="0" algn="l" rtl="0">
              <a:spcBef>
                <a:spcPts val="500"/>
              </a:spcBef>
              <a:spcAft>
                <a:spcPts val="500"/>
              </a:spcAft>
              <a:buNone/>
            </a:pPr>
            <a:r>
              <a:rPr lang="en" sz="1500">
                <a:solidFill>
                  <a:srgbClr val="0C0C0C"/>
                </a:solidFill>
                <a:latin typeface="Times New Roman"/>
                <a:ea typeface="Times New Roman"/>
                <a:cs typeface="Times New Roman"/>
                <a:sym typeface="Times New Roman"/>
              </a:rPr>
              <a:t>When we go to in-depth analysis, we should pay more attention to these trading categories, and should find problems, why? For example, you can pay attention to what they do for the second mortgage.</a:t>
            </a:r>
            <a:endParaRPr sz="1500">
              <a:latin typeface="Times New Roman"/>
              <a:ea typeface="Times New Roman"/>
              <a:cs typeface="Times New Roman"/>
              <a:sym typeface="Times New Roman"/>
            </a:endParaRPr>
          </a:p>
        </p:txBody>
      </p:sp>
      <p:pic>
        <p:nvPicPr>
          <p:cNvPr id="260" name="Google Shape;260;p33"/>
          <p:cNvPicPr preferRelativeResize="0"/>
          <p:nvPr/>
        </p:nvPicPr>
        <p:blipFill>
          <a:blip r:embed="rId3">
            <a:alphaModFix/>
          </a:blip>
          <a:stretch>
            <a:fillRect/>
          </a:stretch>
        </p:blipFill>
        <p:spPr>
          <a:xfrm>
            <a:off x="-1" y="628675"/>
            <a:ext cx="4813200" cy="42296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ctrTitle"/>
          </p:nvPr>
        </p:nvSpPr>
        <p:spPr>
          <a:xfrm>
            <a:off x="251521" y="205978"/>
            <a:ext cx="7200900" cy="422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Number of Borrowers</a:t>
            </a:r>
            <a:endParaRPr/>
          </a:p>
        </p:txBody>
      </p:sp>
      <p:sp>
        <p:nvSpPr>
          <p:cNvPr id="266" name="Google Shape;266;p34"/>
          <p:cNvSpPr txBox="1">
            <a:spLocks noGrp="1"/>
          </p:cNvSpPr>
          <p:nvPr>
            <p:ph type="body" idx="2"/>
          </p:nvPr>
        </p:nvSpPr>
        <p:spPr>
          <a:xfrm>
            <a:off x="251525" y="1303925"/>
            <a:ext cx="3371700" cy="3753600"/>
          </a:xfrm>
          <a:prstGeom prst="rect">
            <a:avLst/>
          </a:prstGeom>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1100"/>
              <a:buFont typeface="Arial"/>
              <a:buNone/>
            </a:pPr>
            <a:endParaRPr sz="1500">
              <a:solidFill>
                <a:srgbClr val="0C0C0C"/>
              </a:solidFill>
            </a:endParaRPr>
          </a:p>
          <a:p>
            <a:pPr marL="0" lvl="0" indent="0" algn="l" rtl="0">
              <a:lnSpc>
                <a:spcPct val="115000"/>
              </a:lnSpc>
              <a:spcBef>
                <a:spcPts val="0"/>
              </a:spcBef>
              <a:spcAft>
                <a:spcPts val="0"/>
              </a:spcAft>
              <a:buClr>
                <a:schemeClr val="dk1"/>
              </a:buClr>
              <a:buSzPts val="1100"/>
              <a:buFont typeface="Arial"/>
              <a:buNone/>
            </a:pPr>
            <a:r>
              <a:rPr lang="en" sz="1500">
                <a:solidFill>
                  <a:srgbClr val="0C0C0C"/>
                </a:solidFill>
              </a:rPr>
              <a:t>With an increase in the number of borrowers, the amount of good loans (C &amp; P) increase. And the amount of bad loan (D,T, L, F…) decrease.</a:t>
            </a:r>
            <a:endParaRPr sz="1500">
              <a:solidFill>
                <a:srgbClr val="0C0C0C"/>
              </a:solidFill>
            </a:endParaRPr>
          </a:p>
          <a:p>
            <a:pPr marL="0" lvl="0" indent="0" algn="l" rtl="0">
              <a:lnSpc>
                <a:spcPct val="115000"/>
              </a:lnSpc>
              <a:spcBef>
                <a:spcPts val="0"/>
              </a:spcBef>
              <a:spcAft>
                <a:spcPts val="0"/>
              </a:spcAft>
              <a:buClr>
                <a:schemeClr val="dk1"/>
              </a:buClr>
              <a:buSzPts val="1100"/>
              <a:buFont typeface="Arial"/>
              <a:buNone/>
            </a:pPr>
            <a:r>
              <a:rPr lang="en" sz="1500">
                <a:solidFill>
                  <a:srgbClr val="0C0C0C"/>
                </a:solidFill>
              </a:rPr>
              <a:t>We can conclude that 2 or more borrowers will secure the loan better.</a:t>
            </a:r>
            <a:endParaRPr sz="1500">
              <a:solidFill>
                <a:srgbClr val="0C0C0C"/>
              </a:solidFill>
            </a:endParaRPr>
          </a:p>
          <a:p>
            <a:pPr marL="0" lvl="0" indent="0" algn="l" rtl="0">
              <a:lnSpc>
                <a:spcPct val="115000"/>
              </a:lnSpc>
              <a:spcBef>
                <a:spcPts val="0"/>
              </a:spcBef>
              <a:spcAft>
                <a:spcPts val="0"/>
              </a:spcAft>
              <a:buClr>
                <a:schemeClr val="dk1"/>
              </a:buClr>
              <a:buSzPts val="1100"/>
              <a:buFont typeface="Arial"/>
              <a:buNone/>
            </a:pPr>
            <a:endParaRPr sz="1500">
              <a:solidFill>
                <a:srgbClr val="0C0C0C"/>
              </a:solidFill>
            </a:endParaRPr>
          </a:p>
          <a:p>
            <a:pPr marL="0" lvl="0" indent="0" algn="l" rtl="0">
              <a:spcBef>
                <a:spcPts val="200"/>
              </a:spcBef>
              <a:spcAft>
                <a:spcPts val="0"/>
              </a:spcAft>
              <a:buNone/>
            </a:pPr>
            <a:endParaRPr/>
          </a:p>
          <a:p>
            <a:pPr marL="0" lvl="0" indent="0" algn="l" rtl="0">
              <a:spcBef>
                <a:spcPts val="500"/>
              </a:spcBef>
              <a:spcAft>
                <a:spcPts val="0"/>
              </a:spcAft>
              <a:buNone/>
            </a:pPr>
            <a:endParaRPr/>
          </a:p>
          <a:p>
            <a:pPr marL="0" lvl="0" indent="0" algn="l" rtl="0">
              <a:spcBef>
                <a:spcPts val="500"/>
              </a:spcBef>
              <a:spcAft>
                <a:spcPts val="0"/>
              </a:spcAft>
              <a:buNone/>
            </a:pPr>
            <a:endParaRPr/>
          </a:p>
          <a:p>
            <a:pPr marL="0" lvl="0" indent="0" algn="l" rtl="0">
              <a:spcBef>
                <a:spcPts val="500"/>
              </a:spcBef>
              <a:spcAft>
                <a:spcPts val="0"/>
              </a:spcAft>
              <a:buNone/>
            </a:pPr>
            <a:endParaRPr/>
          </a:p>
          <a:p>
            <a:pPr marL="0" lvl="0" indent="0" algn="l" rtl="0">
              <a:spcBef>
                <a:spcPts val="500"/>
              </a:spcBef>
              <a:spcAft>
                <a:spcPts val="500"/>
              </a:spcAft>
              <a:buNone/>
            </a:pPr>
            <a:r>
              <a:rPr lang="en"/>
              <a:t>Addition Tables about Credit Score can be found on github.</a:t>
            </a:r>
            <a:endParaRPr/>
          </a:p>
        </p:txBody>
      </p:sp>
      <p:pic>
        <p:nvPicPr>
          <p:cNvPr id="267" name="Google Shape;267;p34"/>
          <p:cNvPicPr preferRelativeResize="0"/>
          <p:nvPr/>
        </p:nvPicPr>
        <p:blipFill>
          <a:blip r:embed="rId3">
            <a:alphaModFix/>
          </a:blip>
          <a:stretch>
            <a:fillRect/>
          </a:stretch>
        </p:blipFill>
        <p:spPr>
          <a:xfrm>
            <a:off x="3805500" y="1198909"/>
            <a:ext cx="5215975" cy="2745689"/>
          </a:xfrm>
          <a:prstGeom prst="rect">
            <a:avLst/>
          </a:prstGeom>
          <a:noFill/>
          <a:ln>
            <a:noFill/>
          </a:ln>
        </p:spPr>
      </p:pic>
    </p:spTree>
  </p:cSld>
  <p:clrMapOvr>
    <a:masterClrMapping/>
  </p:clrMapOvr>
</p:sld>
</file>

<file path=ppt/theme/theme1.xml><?xml version="1.0" encoding="utf-8"?>
<a:theme xmlns:a="http://schemas.openxmlformats.org/drawingml/2006/main" name="Rotman Gre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otman Gre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1085</Words>
  <Application>Microsoft Office PowerPoint</Application>
  <PresentationFormat>On-screen Show (16:9)</PresentationFormat>
  <Paragraphs>132</Paragraphs>
  <Slides>15</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Calibri</vt:lpstr>
      <vt:lpstr>Times New Roman</vt:lpstr>
      <vt:lpstr>Rotman Grey</vt:lpstr>
      <vt:lpstr>Rotman Grey</vt:lpstr>
      <vt:lpstr>MMA Datathon Fall’21</vt:lpstr>
      <vt:lpstr>Business Problem</vt:lpstr>
      <vt:lpstr>Co-Creating Solution with Great Lakes Midwest Bank Regional Bank in the state of Illinois, lowa and Wisconsin </vt:lpstr>
      <vt:lpstr>Data Source</vt:lpstr>
      <vt:lpstr>How We Helped the Bank Boost Customer Retentions </vt:lpstr>
      <vt:lpstr>Data Cleaning and Processing</vt:lpstr>
      <vt:lpstr>MODEL INSIGHTS</vt:lpstr>
      <vt:lpstr>Amount Received v.s Expected Amount Receivable</vt:lpstr>
      <vt:lpstr>Number of Borrowers</vt:lpstr>
      <vt:lpstr>Purpose, Channel</vt:lpstr>
      <vt:lpstr>Interest Rate</vt:lpstr>
      <vt:lpstr>Loan and Borrower Data in Avg</vt:lpstr>
      <vt:lpstr>PowerPoint Presentation</vt:lpstr>
      <vt:lpstr>Recommendation for the Future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MMA Datathon Fall’21</dc:title>
  <cp:lastModifiedBy>ZHONGDI HUANG</cp:lastModifiedBy>
  <cp:revision>2</cp:revision>
  <dcterms:modified xsi:type="dcterms:W3CDTF">2021-10-13T16:07:53Z</dcterms:modified>
</cp:coreProperties>
</file>