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6858000" cy="9144000" type="letter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74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6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0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6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000D-92E6-4567-9488-02161D747F95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25" y="361950"/>
            <a:ext cx="51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Design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26401" y="2336327"/>
            <a:ext cx="4991168" cy="4531932"/>
            <a:chOff x="726401" y="2336327"/>
            <a:chExt cx="4991168" cy="4531932"/>
          </a:xfrm>
        </p:grpSpPr>
        <p:sp>
          <p:nvSpPr>
            <p:cNvPr id="4" name="Rectangle 3"/>
            <p:cNvSpPr/>
            <p:nvPr/>
          </p:nvSpPr>
          <p:spPr>
            <a:xfrm>
              <a:off x="2770140" y="2336327"/>
              <a:ext cx="911135" cy="3380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dirty="0">
                  <a:solidFill>
                    <a:schemeClr val="tx1"/>
                  </a:solidFill>
                </a:rPr>
                <a:t>N2PK-VNA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30532" y="3572691"/>
              <a:ext cx="1190353" cy="2718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dirty="0" err="1">
                  <a:solidFill>
                    <a:schemeClr val="tx1"/>
                  </a:solidFill>
                </a:rPr>
                <a:t>MyVNA</a:t>
              </a:r>
              <a:endParaRPr 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0685" y="4245020"/>
              <a:ext cx="1190200" cy="3233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dirty="0" err="1">
                  <a:solidFill>
                    <a:schemeClr val="tx1"/>
                  </a:solidFill>
                </a:rPr>
                <a:t>AccessMyVNA</a:t>
              </a:r>
              <a:endParaRPr 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50508" y="6530257"/>
              <a:ext cx="1550398" cy="338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dirty="0">
                  <a:solidFill>
                    <a:schemeClr val="tx1"/>
                  </a:solidFill>
                </a:rPr>
                <a:t>QCM MATLAB Program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01688" y="3506282"/>
              <a:ext cx="1460129" cy="404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1) Initiate scan and set scan parameters</a:t>
              </a:r>
            </a:p>
          </p:txBody>
        </p:sp>
        <p:cxnSp>
          <p:nvCxnSpPr>
            <p:cNvPr id="12" name="Straight Arrow Connector 11"/>
            <p:cNvCxnSpPr>
              <a:stCxn id="5" idx="0"/>
              <a:endCxn id="4" idx="2"/>
            </p:cNvCxnSpPr>
            <p:nvPr/>
          </p:nvCxnSpPr>
          <p:spPr>
            <a:xfrm flipH="1" flipV="1">
              <a:off x="3225708" y="2674328"/>
              <a:ext cx="1" cy="89836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03614" y="2872804"/>
              <a:ext cx="1454198" cy="559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2) Send input commands and scan parameters</a:t>
              </a:r>
            </a:p>
          </p:txBody>
        </p:sp>
        <p:cxnSp>
          <p:nvCxnSpPr>
            <p:cNvPr id="20" name="Elbow Connector 19"/>
            <p:cNvCxnSpPr>
              <a:stCxn id="4" idx="1"/>
              <a:endCxn id="5" idx="1"/>
            </p:cNvCxnSpPr>
            <p:nvPr/>
          </p:nvCxnSpPr>
          <p:spPr>
            <a:xfrm rot="10800000" flipV="1">
              <a:off x="2630532" y="2505327"/>
              <a:ext cx="139608" cy="1203299"/>
            </a:xfrm>
            <a:prstGeom prst="bentConnector3">
              <a:avLst>
                <a:gd name="adj1" fmla="val 263744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 flipV="1">
              <a:off x="2630686" y="2429127"/>
              <a:ext cx="139455" cy="1901345"/>
            </a:xfrm>
            <a:prstGeom prst="bentConnector3">
              <a:avLst>
                <a:gd name="adj1" fmla="val 886834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574946" y="5165715"/>
              <a:ext cx="1306666" cy="64875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dirty="0">
                  <a:solidFill>
                    <a:schemeClr val="tx1"/>
                  </a:solidFill>
                </a:rPr>
                <a:t>Scanned data file</a:t>
              </a:r>
            </a:p>
            <a:p>
              <a:pPr algn="ctr"/>
              <a:r>
                <a:rPr lang="en-US" sz="1013" b="1" dirty="0">
                  <a:solidFill>
                    <a:schemeClr val="tx1"/>
                  </a:solidFill>
                </a:rPr>
                <a:t>(myVNAdata01.csv, myVNAdata03.csv, etc.)</a:t>
              </a:r>
            </a:p>
          </p:txBody>
        </p:sp>
        <p:cxnSp>
          <p:nvCxnSpPr>
            <p:cNvPr id="30" name="Straight Arrow Connector 29"/>
            <p:cNvCxnSpPr>
              <a:stCxn id="6" idx="2"/>
              <a:endCxn id="28" idx="0"/>
            </p:cNvCxnSpPr>
            <p:nvPr/>
          </p:nvCxnSpPr>
          <p:spPr>
            <a:xfrm>
              <a:off x="3225785" y="4568326"/>
              <a:ext cx="2494" cy="59738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482667" y="4696841"/>
              <a:ext cx="1492716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4) Export data to .csv file</a:t>
              </a:r>
            </a:p>
          </p:txBody>
        </p:sp>
        <p:cxnSp>
          <p:nvCxnSpPr>
            <p:cNvPr id="36" name="Straight Arrow Connector 35"/>
            <p:cNvCxnSpPr>
              <a:stCxn id="28" idx="2"/>
              <a:endCxn id="7" idx="0"/>
            </p:cNvCxnSpPr>
            <p:nvPr/>
          </p:nvCxnSpPr>
          <p:spPr>
            <a:xfrm flipH="1">
              <a:off x="3225707" y="5814470"/>
              <a:ext cx="2572" cy="7157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07821" y="5976639"/>
              <a:ext cx="1045479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5) Read data file</a:t>
              </a:r>
            </a:p>
          </p:txBody>
        </p:sp>
        <p:cxnSp>
          <p:nvCxnSpPr>
            <p:cNvPr id="41" name="Elbow Connector 40"/>
            <p:cNvCxnSpPr/>
            <p:nvPr/>
          </p:nvCxnSpPr>
          <p:spPr>
            <a:xfrm rot="10800000" flipH="1">
              <a:off x="2450507" y="4460014"/>
              <a:ext cx="180177" cy="2239245"/>
            </a:xfrm>
            <a:prstGeom prst="bentConnector3">
              <a:avLst>
                <a:gd name="adj1" fmla="val -51173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26401" y="5378597"/>
              <a:ext cx="1616148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6) Update scan parameters</a:t>
              </a:r>
            </a:p>
          </p:txBody>
        </p:sp>
        <p:cxnSp>
          <p:nvCxnSpPr>
            <p:cNvPr id="49" name="Elbow Connector 48"/>
            <p:cNvCxnSpPr>
              <a:endCxn id="60" idx="0"/>
            </p:cNvCxnSpPr>
            <p:nvPr/>
          </p:nvCxnSpPr>
          <p:spPr>
            <a:xfrm>
              <a:off x="3820885" y="4460648"/>
              <a:ext cx="1383780" cy="683132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691761" y="5143780"/>
              <a:ext cx="1025808" cy="559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7) Check to see whether to continue scan</a:t>
              </a:r>
            </a:p>
          </p:txBody>
        </p:sp>
        <p:cxnSp>
          <p:nvCxnSpPr>
            <p:cNvPr id="65" name="Elbow Connector 64"/>
            <p:cNvCxnSpPr>
              <a:stCxn id="7" idx="3"/>
              <a:endCxn id="60" idx="1"/>
            </p:cNvCxnSpPr>
            <p:nvPr/>
          </p:nvCxnSpPr>
          <p:spPr>
            <a:xfrm flipV="1">
              <a:off x="4000906" y="5423761"/>
              <a:ext cx="690855" cy="1275497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248289" y="6069433"/>
              <a:ext cx="362600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Yes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18632" y="6069433"/>
              <a:ext cx="336952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No</a:t>
              </a:r>
            </a:p>
          </p:txBody>
        </p:sp>
        <p:cxnSp>
          <p:nvCxnSpPr>
            <p:cNvPr id="74" name="Elbow Connector 73"/>
            <p:cNvCxnSpPr>
              <a:stCxn id="60" idx="2"/>
              <a:endCxn id="72" idx="0"/>
            </p:cNvCxnSpPr>
            <p:nvPr/>
          </p:nvCxnSpPr>
          <p:spPr>
            <a:xfrm rot="5400000">
              <a:off x="4913041" y="5777809"/>
              <a:ext cx="365692" cy="217557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60" idx="2"/>
              <a:endCxn id="71" idx="0"/>
            </p:cNvCxnSpPr>
            <p:nvPr/>
          </p:nvCxnSpPr>
          <p:spPr>
            <a:xfrm rot="16200000" flipH="1">
              <a:off x="5134281" y="5774125"/>
              <a:ext cx="365692" cy="224924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2" idx="2"/>
              <a:endCxn id="2" idx="0"/>
            </p:cNvCxnSpPr>
            <p:nvPr/>
          </p:nvCxnSpPr>
          <p:spPr>
            <a:xfrm>
              <a:off x="4987108" y="6317642"/>
              <a:ext cx="4147" cy="27667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4593549" y="6594312"/>
              <a:ext cx="795411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13" dirty="0" smtClean="0"/>
                <a:t>8) End Scan</a:t>
              </a:r>
              <a:endParaRPr lang="en-US" sz="1013" dirty="0"/>
            </a:p>
          </p:txBody>
        </p:sp>
        <p:cxnSp>
          <p:nvCxnSpPr>
            <p:cNvPr id="53" name="Elbow Connector 52"/>
            <p:cNvCxnSpPr>
              <a:stCxn id="71" idx="3"/>
              <a:endCxn id="10" idx="3"/>
            </p:cNvCxnSpPr>
            <p:nvPr/>
          </p:nvCxnSpPr>
          <p:spPr>
            <a:xfrm flipV="1">
              <a:off x="5610889" y="3708325"/>
              <a:ext cx="50928" cy="2485213"/>
            </a:xfrm>
            <a:prstGeom prst="bentConnector3">
              <a:avLst>
                <a:gd name="adj1" fmla="val 5488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21029" y="3264072"/>
              <a:ext cx="1433406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3) Output scanned data</a:t>
              </a:r>
            </a:p>
          </p:txBody>
        </p:sp>
        <p:cxnSp>
          <p:nvCxnSpPr>
            <p:cNvPr id="22" name="Straight Arrow Connector 21"/>
            <p:cNvCxnSpPr>
              <a:stCxn id="10" idx="1"/>
              <a:endCxn id="5" idx="3"/>
            </p:cNvCxnSpPr>
            <p:nvPr/>
          </p:nvCxnSpPr>
          <p:spPr>
            <a:xfrm flipH="1">
              <a:off x="3820885" y="3708325"/>
              <a:ext cx="380803" cy="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03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3500" y="485775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Communication between </a:t>
            </a:r>
            <a:r>
              <a:rPr lang="en-US" dirty="0" err="1" smtClean="0"/>
              <a:t>AccessMyVNA</a:t>
            </a:r>
            <a:r>
              <a:rPr lang="en-US" dirty="0" smtClean="0"/>
              <a:t> and QCM MATLAB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875" y="1790700"/>
            <a:ext cx="50482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AccessMyVNA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5876925"/>
            <a:ext cx="50482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QCM MATLAB Program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323975" y="2188100"/>
            <a:ext cx="4210050" cy="3688825"/>
            <a:chOff x="1369218" y="2188100"/>
            <a:chExt cx="4210050" cy="3688825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369218" y="2188100"/>
              <a:ext cx="0" cy="3667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40906" y="2209799"/>
              <a:ext cx="0" cy="3667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579268" y="2209799"/>
              <a:ext cx="0" cy="3667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604767" y="2948374"/>
            <a:ext cx="187756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myVNAdata01.csv</a:t>
            </a:r>
          </a:p>
          <a:p>
            <a:r>
              <a:rPr lang="en-US" dirty="0" smtClean="0"/>
              <a:t>myVNAdata03.csv</a:t>
            </a:r>
            <a:endParaRPr lang="en-US" dirty="0"/>
          </a:p>
          <a:p>
            <a:r>
              <a:rPr lang="en-US" dirty="0" smtClean="0"/>
              <a:t>myVNAdata05.csv</a:t>
            </a:r>
            <a:endParaRPr lang="en-US" dirty="0"/>
          </a:p>
          <a:p>
            <a:r>
              <a:rPr lang="en-US" dirty="0" smtClean="0"/>
              <a:t>myVNAdata07.csv</a:t>
            </a:r>
            <a:endParaRPr lang="en-US" dirty="0"/>
          </a:p>
          <a:p>
            <a:r>
              <a:rPr lang="en-US" dirty="0" smtClean="0"/>
              <a:t>myVNAdata09.csv</a:t>
            </a:r>
            <a:endParaRPr lang="en-US" dirty="0"/>
          </a:p>
          <a:p>
            <a:r>
              <a:rPr lang="en-US" dirty="0" smtClean="0"/>
              <a:t>myVNAdata11.csv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5283" y="2948374"/>
            <a:ext cx="15240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settings01.txt</a:t>
            </a:r>
          </a:p>
          <a:p>
            <a:r>
              <a:rPr lang="en-US" dirty="0" smtClean="0"/>
              <a:t>settings03.txt</a:t>
            </a:r>
          </a:p>
          <a:p>
            <a:r>
              <a:rPr lang="en-US" dirty="0"/>
              <a:t>s</a:t>
            </a:r>
            <a:r>
              <a:rPr lang="en-US" dirty="0" smtClean="0"/>
              <a:t>ettings05.txt</a:t>
            </a:r>
          </a:p>
          <a:p>
            <a:r>
              <a:rPr lang="en-US" dirty="0"/>
              <a:t>s</a:t>
            </a:r>
            <a:r>
              <a:rPr lang="en-US" dirty="0" smtClean="0"/>
              <a:t>ettings07.txt</a:t>
            </a:r>
          </a:p>
          <a:p>
            <a:r>
              <a:rPr lang="en-US" dirty="0"/>
              <a:t>s</a:t>
            </a:r>
            <a:r>
              <a:rPr lang="en-US" dirty="0" smtClean="0"/>
              <a:t>ettings09.txt</a:t>
            </a:r>
          </a:p>
          <a:p>
            <a:r>
              <a:rPr lang="en-US" dirty="0" smtClean="0"/>
              <a:t>settings11.txt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562" y="3538924"/>
            <a:ext cx="12811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settings.txt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8908" y="3914774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22978" y="4711153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1939" y="3172599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94171" y="2583671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46896" y="2584787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46784" y="4716466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0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0240" y="1258765"/>
            <a:ext cx="3165920" cy="1643631"/>
            <a:chOff x="1920240" y="1258765"/>
            <a:chExt cx="3165920" cy="1643631"/>
          </a:xfrm>
        </p:grpSpPr>
        <p:pic>
          <p:nvPicPr>
            <p:cNvPr id="1026" name="Picture 2" descr="C:\Users\Josh\Dropbox\myvna_matlab\QCM MATLAB manual\Figures\AccessMyVNA screensho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240" y="1258765"/>
              <a:ext cx="3165920" cy="1643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084832" y="1834896"/>
              <a:ext cx="481584" cy="152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69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4574" y="391529"/>
            <a:ext cx="6293969" cy="4484093"/>
            <a:chOff x="344574" y="391529"/>
            <a:chExt cx="6293969" cy="44840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153" y="844061"/>
              <a:ext cx="6211246" cy="365686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1152" y="926591"/>
              <a:ext cx="1532991" cy="1125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152" y="1039132"/>
              <a:ext cx="3288640" cy="1252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4574" y="4358641"/>
              <a:ext cx="6293969" cy="1422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9920" y="1177932"/>
              <a:ext cx="1532991" cy="31319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6456" y="1177932"/>
              <a:ext cx="1532991" cy="31319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62992" y="1195518"/>
              <a:ext cx="2984112" cy="31319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67200" y="557259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Program version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538852" y="844061"/>
              <a:ext cx="264540" cy="1950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9920" y="391529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Figure toolbar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196415" y="694005"/>
              <a:ext cx="0" cy="2325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812908" y="694005"/>
              <a:ext cx="9540" cy="3207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213526" y="405125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GUI toolbar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2188" y="4506290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Status toolbar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938784" y="4465995"/>
              <a:ext cx="201956" cy="1153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9920" y="2026899"/>
              <a:ext cx="1520392" cy="369332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Settings panel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02755" y="2396231"/>
              <a:ext cx="1520392" cy="646331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Raw spectra panel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82364" y="2337426"/>
              <a:ext cx="1520392" cy="646331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Main plot panel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43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300005" y="304586"/>
            <a:ext cx="4443760" cy="1612749"/>
            <a:chOff x="1300005" y="304586"/>
            <a:chExt cx="4443760" cy="16127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690" y="1040511"/>
              <a:ext cx="4410075" cy="247650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1450848" y="1239394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883664" y="1239394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395728" y="1240347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926080" y="1239394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432048" y="1239394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3950208" y="1239394"/>
              <a:ext cx="85344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035552" y="1239394"/>
              <a:ext cx="128016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69536" y="1239394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187696" y="1239394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645920" y="676657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121408" y="676657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88336" y="676657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151632" y="676657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633216" y="676657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376928" y="676657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901184" y="676657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407152" y="676657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38788" y="15361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38917" y="15422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00005" y="1536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75237" y="15361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8154" y="15480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9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4709" y="15361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5705" y="15361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36853" y="15361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6309" y="3100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8359" y="3100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22392" y="3100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75276" y="3100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789" y="310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32820" y="310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69563" y="3045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93518" y="3045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2409" y="4562969"/>
            <a:ext cx="5518129" cy="866041"/>
            <a:chOff x="362409" y="4562969"/>
            <a:chExt cx="5518129" cy="86604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409" y="4562969"/>
              <a:ext cx="5518129" cy="201182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/>
            <p:nvPr/>
          </p:nvCxnSpPr>
          <p:spPr>
            <a:xfrm flipV="1">
              <a:off x="816864" y="476415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883664" y="476415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3076923" y="476415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187952" y="476415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5321808" y="476415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66021" y="5059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32821" y="5059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50463" y="5059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37109" y="5059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70965" y="5059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631" y="2999740"/>
            <a:ext cx="914400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11225"/>
          <a:stretch/>
        </p:blipFill>
        <p:spPr>
          <a:xfrm>
            <a:off x="4081998" y="2937877"/>
            <a:ext cx="247650" cy="2198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054" y="2276665"/>
            <a:ext cx="266700" cy="238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21" y="3047802"/>
            <a:ext cx="219075" cy="228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96" y="3589451"/>
            <a:ext cx="228600" cy="228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7183" y="3538467"/>
            <a:ext cx="238125" cy="2381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8915" y="2740251"/>
            <a:ext cx="209550" cy="2190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8915" y="3037159"/>
            <a:ext cx="209550" cy="2286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141" y="3950705"/>
            <a:ext cx="457200" cy="2190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74114" y="3198187"/>
            <a:ext cx="209550" cy="21907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2871" y="2640238"/>
            <a:ext cx="219075" cy="20955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84762" y="2127987"/>
            <a:ext cx="2190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57" y="649605"/>
            <a:ext cx="40481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</TotalTime>
  <Words>138</Words>
  <Application>Microsoft Office PowerPoint</Application>
  <PresentationFormat>Letter Paper (8.5x11 in)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Chyi-Huey Yeh</dc:creator>
  <cp:lastModifiedBy>Chyi-Huey Joshua Yeh</cp:lastModifiedBy>
  <cp:revision>39</cp:revision>
  <dcterms:created xsi:type="dcterms:W3CDTF">2014-04-07T01:06:09Z</dcterms:created>
  <dcterms:modified xsi:type="dcterms:W3CDTF">2015-06-21T22:41:25Z</dcterms:modified>
</cp:coreProperties>
</file>