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6858000" cy="9144000" type="letter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40" autoAdjust="0"/>
    <p:restoredTop sz="94660"/>
  </p:normalViewPr>
  <p:slideViewPr>
    <p:cSldViewPr snapToGrid="0">
      <p:cViewPr>
        <p:scale>
          <a:sx n="125" d="100"/>
          <a:sy n="125" d="100"/>
        </p:scale>
        <p:origin x="2124" y="-119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000D-92E6-4567-9488-02161D747F95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B98D-E738-4DE6-8DCE-A455AD8D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6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000D-92E6-4567-9488-02161D747F95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B98D-E738-4DE6-8DCE-A455AD8D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5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000D-92E6-4567-9488-02161D747F95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B98D-E738-4DE6-8DCE-A455AD8D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000D-92E6-4567-9488-02161D747F95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B98D-E738-4DE6-8DCE-A455AD8D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7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000D-92E6-4567-9488-02161D747F95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B98D-E738-4DE6-8DCE-A455AD8D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5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000D-92E6-4567-9488-02161D747F95}" type="datetimeFigureOut">
              <a:rPr lang="en-US" smtClean="0"/>
              <a:t>8/11/17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B98D-E738-4DE6-8DCE-A455AD8D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000D-92E6-4567-9488-02161D747F95}" type="datetimeFigureOut">
              <a:rPr lang="en-US" smtClean="0"/>
              <a:t>8/11/17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B98D-E738-4DE6-8DCE-A455AD8D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2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000D-92E6-4567-9488-02161D747F95}" type="datetimeFigureOut">
              <a:rPr lang="en-US" smtClean="0"/>
              <a:t>8/11/17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B98D-E738-4DE6-8DCE-A455AD8D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9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000D-92E6-4567-9488-02161D747F95}" type="datetimeFigureOut">
              <a:rPr lang="en-US" smtClean="0"/>
              <a:t>8/11/17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B98D-E738-4DE6-8DCE-A455AD8D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0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000D-92E6-4567-9488-02161D747F95}" type="datetimeFigureOut">
              <a:rPr lang="en-US" smtClean="0"/>
              <a:t>8/11/17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B98D-E738-4DE6-8DCE-A455AD8D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6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000D-92E6-4567-9488-02161D747F95}" type="datetimeFigureOut">
              <a:rPr lang="en-US" smtClean="0"/>
              <a:t>8/11/17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B98D-E738-4DE6-8DCE-A455AD8D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9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D000D-92E6-4567-9488-02161D747F95}" type="datetimeFigureOut">
              <a:rPr lang="en-US" smtClean="0"/>
              <a:t>8/11/17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2B98D-E738-4DE6-8DCE-A455AD8D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0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0125" y="361950"/>
            <a:ext cx="516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Overview Design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26401" y="2336327"/>
            <a:ext cx="4991168" cy="4531932"/>
            <a:chOff x="726401" y="2336327"/>
            <a:chExt cx="4991168" cy="4531932"/>
          </a:xfrm>
        </p:grpSpPr>
        <p:sp>
          <p:nvSpPr>
            <p:cNvPr id="4" name="Rectangle 3"/>
            <p:cNvSpPr/>
            <p:nvPr/>
          </p:nvSpPr>
          <p:spPr>
            <a:xfrm>
              <a:off x="2770140" y="2336327"/>
              <a:ext cx="911135" cy="33800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b="1" dirty="0">
                  <a:solidFill>
                    <a:schemeClr val="tx1"/>
                  </a:solidFill>
                </a:rPr>
                <a:t>N2PK-VNA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630532" y="3572691"/>
              <a:ext cx="1190353" cy="27187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b="1" dirty="0" err="1">
                  <a:solidFill>
                    <a:schemeClr val="tx1"/>
                  </a:solidFill>
                </a:rPr>
                <a:t>MyVNA</a:t>
              </a:r>
              <a:endParaRPr lang="en-US" sz="1013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30685" y="4245020"/>
              <a:ext cx="1190200" cy="32330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b="1" dirty="0" err="1">
                  <a:solidFill>
                    <a:schemeClr val="tx1"/>
                  </a:solidFill>
                </a:rPr>
                <a:t>AccessMyVNA</a:t>
              </a:r>
              <a:endParaRPr lang="en-US" sz="1013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50508" y="6530257"/>
              <a:ext cx="1550398" cy="33800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b="1" dirty="0">
                  <a:solidFill>
                    <a:schemeClr val="tx1"/>
                  </a:solidFill>
                </a:rPr>
                <a:t>QCM MATLAB Program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01688" y="3506282"/>
              <a:ext cx="1460129" cy="404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13" dirty="0"/>
                <a:t>1) Initiate scan and set scan parameters</a:t>
              </a:r>
            </a:p>
          </p:txBody>
        </p:sp>
        <p:cxnSp>
          <p:nvCxnSpPr>
            <p:cNvPr id="12" name="Straight Arrow Connector 11"/>
            <p:cNvCxnSpPr>
              <a:stCxn id="5" idx="0"/>
              <a:endCxn id="4" idx="2"/>
            </p:cNvCxnSpPr>
            <p:nvPr/>
          </p:nvCxnSpPr>
          <p:spPr>
            <a:xfrm flipH="1" flipV="1">
              <a:off x="3225708" y="2674328"/>
              <a:ext cx="1" cy="898363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503614" y="2872804"/>
              <a:ext cx="1454198" cy="5599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13" dirty="0"/>
                <a:t>2) Send input commands and scan parameters</a:t>
              </a:r>
            </a:p>
          </p:txBody>
        </p:sp>
        <p:cxnSp>
          <p:nvCxnSpPr>
            <p:cNvPr id="20" name="Elbow Connector 19"/>
            <p:cNvCxnSpPr>
              <a:stCxn id="4" idx="1"/>
              <a:endCxn id="5" idx="1"/>
            </p:cNvCxnSpPr>
            <p:nvPr/>
          </p:nvCxnSpPr>
          <p:spPr>
            <a:xfrm rot="10800000" flipV="1">
              <a:off x="2630532" y="2505327"/>
              <a:ext cx="139608" cy="1203299"/>
            </a:xfrm>
            <a:prstGeom prst="bentConnector3">
              <a:avLst>
                <a:gd name="adj1" fmla="val 263744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 flipV="1">
              <a:off x="2630686" y="2429127"/>
              <a:ext cx="139455" cy="1901345"/>
            </a:xfrm>
            <a:prstGeom prst="bentConnector3">
              <a:avLst>
                <a:gd name="adj1" fmla="val 886834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574946" y="5165715"/>
              <a:ext cx="1306666" cy="64875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b="1" dirty="0">
                  <a:solidFill>
                    <a:schemeClr val="tx1"/>
                  </a:solidFill>
                </a:rPr>
                <a:t>Scanned data file</a:t>
              </a:r>
            </a:p>
            <a:p>
              <a:pPr algn="ctr"/>
              <a:r>
                <a:rPr lang="en-US" sz="1013" b="1" dirty="0">
                  <a:solidFill>
                    <a:schemeClr val="tx1"/>
                  </a:solidFill>
                </a:rPr>
                <a:t>(myVNAdata01.csv, myVNAdata03.csv, etc.)</a:t>
              </a:r>
            </a:p>
          </p:txBody>
        </p:sp>
        <p:cxnSp>
          <p:nvCxnSpPr>
            <p:cNvPr id="30" name="Straight Arrow Connector 29"/>
            <p:cNvCxnSpPr>
              <a:stCxn id="6" idx="2"/>
              <a:endCxn id="28" idx="0"/>
            </p:cNvCxnSpPr>
            <p:nvPr/>
          </p:nvCxnSpPr>
          <p:spPr>
            <a:xfrm>
              <a:off x="3225785" y="4568326"/>
              <a:ext cx="2494" cy="597389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482667" y="4696841"/>
              <a:ext cx="1492716" cy="248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4) Export data to .csv file</a:t>
              </a:r>
            </a:p>
          </p:txBody>
        </p:sp>
        <p:cxnSp>
          <p:nvCxnSpPr>
            <p:cNvPr id="36" name="Straight Arrow Connector 35"/>
            <p:cNvCxnSpPr>
              <a:stCxn id="28" idx="2"/>
              <a:endCxn id="7" idx="0"/>
            </p:cNvCxnSpPr>
            <p:nvPr/>
          </p:nvCxnSpPr>
          <p:spPr>
            <a:xfrm flipH="1">
              <a:off x="3225707" y="5814470"/>
              <a:ext cx="2572" cy="71578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707821" y="5976639"/>
              <a:ext cx="1045479" cy="248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5) Read data file</a:t>
              </a:r>
            </a:p>
          </p:txBody>
        </p:sp>
        <p:cxnSp>
          <p:nvCxnSpPr>
            <p:cNvPr id="41" name="Elbow Connector 40"/>
            <p:cNvCxnSpPr/>
            <p:nvPr/>
          </p:nvCxnSpPr>
          <p:spPr>
            <a:xfrm rot="10800000" flipH="1">
              <a:off x="2450507" y="4460014"/>
              <a:ext cx="180177" cy="2239245"/>
            </a:xfrm>
            <a:prstGeom prst="bentConnector3">
              <a:avLst>
                <a:gd name="adj1" fmla="val -511730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26401" y="5378597"/>
              <a:ext cx="1616148" cy="248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6) Update scan parameters</a:t>
              </a:r>
            </a:p>
          </p:txBody>
        </p:sp>
        <p:cxnSp>
          <p:nvCxnSpPr>
            <p:cNvPr id="49" name="Elbow Connector 48"/>
            <p:cNvCxnSpPr>
              <a:endCxn id="60" idx="0"/>
            </p:cNvCxnSpPr>
            <p:nvPr/>
          </p:nvCxnSpPr>
          <p:spPr>
            <a:xfrm>
              <a:off x="3820885" y="4460648"/>
              <a:ext cx="1383780" cy="683132"/>
            </a:xfrm>
            <a:prstGeom prst="bentConnector2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4691761" y="5143780"/>
              <a:ext cx="1025808" cy="5599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13" dirty="0"/>
                <a:t>7) Check to see whether to continue scan</a:t>
              </a:r>
            </a:p>
          </p:txBody>
        </p:sp>
        <p:cxnSp>
          <p:nvCxnSpPr>
            <p:cNvPr id="65" name="Elbow Connector 64"/>
            <p:cNvCxnSpPr>
              <a:stCxn id="7" idx="3"/>
              <a:endCxn id="60" idx="1"/>
            </p:cNvCxnSpPr>
            <p:nvPr/>
          </p:nvCxnSpPr>
          <p:spPr>
            <a:xfrm flipV="1">
              <a:off x="4000906" y="5423761"/>
              <a:ext cx="690855" cy="1275497"/>
            </a:xfrm>
            <a:prstGeom prst="bentConnector3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5248289" y="6069433"/>
              <a:ext cx="362600" cy="248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Yes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818632" y="6069433"/>
              <a:ext cx="336952" cy="248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No</a:t>
              </a:r>
            </a:p>
          </p:txBody>
        </p:sp>
        <p:cxnSp>
          <p:nvCxnSpPr>
            <p:cNvPr id="74" name="Elbow Connector 73"/>
            <p:cNvCxnSpPr>
              <a:stCxn id="60" idx="2"/>
              <a:endCxn id="72" idx="0"/>
            </p:cNvCxnSpPr>
            <p:nvPr/>
          </p:nvCxnSpPr>
          <p:spPr>
            <a:xfrm rot="5400000">
              <a:off x="4913041" y="5777809"/>
              <a:ext cx="365692" cy="217557"/>
            </a:xfrm>
            <a:prstGeom prst="bentConnector3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Elbow Connector 75"/>
            <p:cNvCxnSpPr>
              <a:stCxn id="60" idx="2"/>
              <a:endCxn id="71" idx="0"/>
            </p:cNvCxnSpPr>
            <p:nvPr/>
          </p:nvCxnSpPr>
          <p:spPr>
            <a:xfrm rot="16200000" flipH="1">
              <a:off x="5134281" y="5774125"/>
              <a:ext cx="365692" cy="224924"/>
            </a:xfrm>
            <a:prstGeom prst="bentConnector3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2" idx="2"/>
              <a:endCxn id="2" idx="0"/>
            </p:cNvCxnSpPr>
            <p:nvPr/>
          </p:nvCxnSpPr>
          <p:spPr>
            <a:xfrm>
              <a:off x="4987108" y="6317642"/>
              <a:ext cx="4147" cy="27667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4593549" y="6594312"/>
              <a:ext cx="795411" cy="248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8) End Scan</a:t>
              </a:r>
            </a:p>
          </p:txBody>
        </p:sp>
        <p:cxnSp>
          <p:nvCxnSpPr>
            <p:cNvPr id="53" name="Elbow Connector 52"/>
            <p:cNvCxnSpPr>
              <a:stCxn id="71" idx="3"/>
              <a:endCxn id="10" idx="3"/>
            </p:cNvCxnSpPr>
            <p:nvPr/>
          </p:nvCxnSpPr>
          <p:spPr>
            <a:xfrm flipV="1">
              <a:off x="5610889" y="3708325"/>
              <a:ext cx="50928" cy="2485213"/>
            </a:xfrm>
            <a:prstGeom prst="bentConnector3">
              <a:avLst>
                <a:gd name="adj1" fmla="val 54886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21029" y="3264072"/>
              <a:ext cx="1433406" cy="248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3) Output scanned data</a:t>
              </a:r>
            </a:p>
          </p:txBody>
        </p:sp>
        <p:cxnSp>
          <p:nvCxnSpPr>
            <p:cNvPr id="22" name="Straight Arrow Connector 21"/>
            <p:cNvCxnSpPr>
              <a:stCxn id="10" idx="1"/>
              <a:endCxn id="5" idx="3"/>
            </p:cNvCxnSpPr>
            <p:nvPr/>
          </p:nvCxnSpPr>
          <p:spPr>
            <a:xfrm flipH="1">
              <a:off x="3820885" y="3708325"/>
              <a:ext cx="380803" cy="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803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3500" y="485775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Communication between </a:t>
            </a:r>
            <a:r>
              <a:rPr lang="en-US" dirty="0" err="1"/>
              <a:t>AccessMyVNA</a:t>
            </a:r>
            <a:r>
              <a:rPr lang="en-US" dirty="0"/>
              <a:t> and QCM MATLAB</a:t>
            </a:r>
          </a:p>
        </p:txBody>
      </p:sp>
      <p:sp>
        <p:nvSpPr>
          <p:cNvPr id="5" name="Rectangle 4"/>
          <p:cNvSpPr/>
          <p:nvPr/>
        </p:nvSpPr>
        <p:spPr>
          <a:xfrm>
            <a:off x="904875" y="1790700"/>
            <a:ext cx="504825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AccessMyVNA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4875" y="5876925"/>
            <a:ext cx="5048250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QCM MATLAB Program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323975" y="2188100"/>
            <a:ext cx="4210050" cy="3688825"/>
            <a:chOff x="1369218" y="2188100"/>
            <a:chExt cx="4210050" cy="3688825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369218" y="2188100"/>
              <a:ext cx="0" cy="3667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440906" y="2209799"/>
              <a:ext cx="0" cy="3667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579268" y="2209799"/>
              <a:ext cx="0" cy="3667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4604767" y="2948374"/>
            <a:ext cx="1877565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myVNAdata01.csv</a:t>
            </a:r>
          </a:p>
          <a:p>
            <a:r>
              <a:rPr lang="en-US" dirty="0"/>
              <a:t>myVNAdata03.csv</a:t>
            </a:r>
          </a:p>
          <a:p>
            <a:r>
              <a:rPr lang="en-US" dirty="0"/>
              <a:t>myVNAdata05.csv</a:t>
            </a:r>
          </a:p>
          <a:p>
            <a:r>
              <a:rPr lang="en-US" dirty="0"/>
              <a:t>myVNAdata07.csv</a:t>
            </a:r>
          </a:p>
          <a:p>
            <a:r>
              <a:rPr lang="en-US" dirty="0"/>
              <a:t>myVNAdata09.csv</a:t>
            </a:r>
          </a:p>
          <a:p>
            <a:r>
              <a:rPr lang="en-US" dirty="0"/>
              <a:t>myVNAdata11.csv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45283" y="2948374"/>
            <a:ext cx="152400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settings01.txt</a:t>
            </a:r>
          </a:p>
          <a:p>
            <a:r>
              <a:rPr lang="en-US" dirty="0"/>
              <a:t>settings03.txt</a:t>
            </a:r>
          </a:p>
          <a:p>
            <a:r>
              <a:rPr lang="en-US" dirty="0"/>
              <a:t>settings05.txt</a:t>
            </a:r>
          </a:p>
          <a:p>
            <a:r>
              <a:rPr lang="en-US" dirty="0"/>
              <a:t>settings07.txt</a:t>
            </a:r>
          </a:p>
          <a:p>
            <a:r>
              <a:rPr lang="en-US" dirty="0"/>
              <a:t>settings09.txt</a:t>
            </a:r>
          </a:p>
          <a:p>
            <a:r>
              <a:rPr lang="en-US" dirty="0"/>
              <a:t>settings11.txt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0562" y="3538924"/>
            <a:ext cx="128111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settings.txt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8908" y="3914774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22978" y="4711153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1939" y="3172599"/>
            <a:ext cx="6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794171" y="2583671"/>
            <a:ext cx="6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46896" y="2584787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46784" y="4716466"/>
            <a:ext cx="6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281740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920240" y="1258765"/>
            <a:ext cx="3165920" cy="1643631"/>
            <a:chOff x="1920240" y="1258765"/>
            <a:chExt cx="3165920" cy="1643631"/>
          </a:xfrm>
        </p:grpSpPr>
        <p:pic>
          <p:nvPicPr>
            <p:cNvPr id="1026" name="Picture 2" descr="C:\Users\Josh\Dropbox\myvna_matlab\QCM MATLAB manual\Figures\AccessMyVNA screensho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240" y="1258765"/>
              <a:ext cx="3165920" cy="1643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2084832" y="1834896"/>
              <a:ext cx="481584" cy="1524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769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344574" y="391529"/>
            <a:ext cx="6293969" cy="4484093"/>
            <a:chOff x="344574" y="391529"/>
            <a:chExt cx="6293969" cy="448409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153" y="844061"/>
              <a:ext cx="6211246" cy="365686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81152" y="926591"/>
              <a:ext cx="1532991" cy="1125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1152" y="1039132"/>
              <a:ext cx="3288640" cy="1252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4574" y="4358641"/>
              <a:ext cx="6293969" cy="1422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29920" y="1177932"/>
              <a:ext cx="1532991" cy="31319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96456" y="1177932"/>
              <a:ext cx="1532991" cy="31319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62992" y="1195518"/>
              <a:ext cx="2984112" cy="31319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67200" y="557259"/>
              <a:ext cx="1950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Program version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5538852" y="844061"/>
              <a:ext cx="264540" cy="19507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29920" y="391529"/>
              <a:ext cx="1950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Figure toolbar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196415" y="694005"/>
              <a:ext cx="0" cy="2325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2812908" y="694005"/>
              <a:ext cx="9540" cy="3207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213526" y="405125"/>
              <a:ext cx="1950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GUI toolbar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62188" y="4506290"/>
              <a:ext cx="1950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Status toolbar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938784" y="4465995"/>
              <a:ext cx="201956" cy="11538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29920" y="2026899"/>
              <a:ext cx="1520392" cy="369332"/>
            </a:xfrm>
            <a:prstGeom prst="rect">
              <a:avLst/>
            </a:prstGeom>
            <a:solidFill>
              <a:schemeClr val="bg1">
                <a:alpha val="79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Settings panel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02755" y="2396231"/>
              <a:ext cx="1520392" cy="646331"/>
            </a:xfrm>
            <a:prstGeom prst="rect">
              <a:avLst/>
            </a:prstGeom>
            <a:solidFill>
              <a:schemeClr val="bg1">
                <a:alpha val="79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Raw spectra panel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82364" y="2337426"/>
              <a:ext cx="1520392" cy="646331"/>
            </a:xfrm>
            <a:prstGeom prst="rect">
              <a:avLst/>
            </a:prstGeom>
            <a:solidFill>
              <a:schemeClr val="bg1">
                <a:alpha val="79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Main plot panel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0439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690" y="1040511"/>
            <a:ext cx="4410075" cy="24765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1450848" y="1239394"/>
            <a:ext cx="0" cy="363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883664" y="1239394"/>
            <a:ext cx="0" cy="363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395728" y="1240347"/>
            <a:ext cx="0" cy="363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926080" y="1239394"/>
            <a:ext cx="0" cy="363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432048" y="1239394"/>
            <a:ext cx="0" cy="363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950208" y="1239394"/>
            <a:ext cx="85344" cy="363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035552" y="1239394"/>
            <a:ext cx="128016" cy="363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669536" y="1239394"/>
            <a:ext cx="0" cy="363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187696" y="1239394"/>
            <a:ext cx="0" cy="363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645920" y="676657"/>
            <a:ext cx="0" cy="363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21408" y="676657"/>
            <a:ext cx="0" cy="363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688336" y="676657"/>
            <a:ext cx="0" cy="363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151632" y="676657"/>
            <a:ext cx="0" cy="363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633216" y="676657"/>
            <a:ext cx="0" cy="363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376928" y="676657"/>
            <a:ext cx="0" cy="363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901184" y="676657"/>
            <a:ext cx="0" cy="363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07152" y="676657"/>
            <a:ext cx="0" cy="363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38788" y="1536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38917" y="1542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00005" y="15361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75237" y="15361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78154" y="15480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84709" y="15361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15705" y="15361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36853" y="15361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56309" y="3100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28359" y="3100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22392" y="3100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75276" y="3100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00789" y="3100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32820" y="3100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969563" y="3045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93518" y="3045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2409" y="4562969"/>
            <a:ext cx="5518129" cy="866041"/>
            <a:chOff x="362409" y="4562969"/>
            <a:chExt cx="5518129" cy="86604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409" y="4562969"/>
              <a:ext cx="5518129" cy="201182"/>
            </a:xfrm>
            <a:prstGeom prst="rect">
              <a:avLst/>
            </a:prstGeom>
          </p:spPr>
        </p:pic>
        <p:cxnSp>
          <p:nvCxnSpPr>
            <p:cNvPr id="44" name="Straight Arrow Connector 43"/>
            <p:cNvCxnSpPr/>
            <p:nvPr/>
          </p:nvCxnSpPr>
          <p:spPr>
            <a:xfrm flipV="1">
              <a:off x="816864" y="4764151"/>
              <a:ext cx="0" cy="3638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1883664" y="4764151"/>
              <a:ext cx="0" cy="3638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3076923" y="4764151"/>
              <a:ext cx="0" cy="3638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4187952" y="4764151"/>
              <a:ext cx="0" cy="3638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5321808" y="4764151"/>
              <a:ext cx="0" cy="3638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66021" y="50596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732821" y="50596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50463" y="50596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037109" y="50596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170965" y="50596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5</a:t>
              </a: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2834" y="6847123"/>
            <a:ext cx="914400" cy="228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b="11225"/>
          <a:stretch/>
        </p:blipFill>
        <p:spPr>
          <a:xfrm>
            <a:off x="5435201" y="6785260"/>
            <a:ext cx="247650" cy="21985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3999" y="5796166"/>
            <a:ext cx="266700" cy="2381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5966" y="6567303"/>
            <a:ext cx="219075" cy="2286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0741" y="7108952"/>
            <a:ext cx="228600" cy="2286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87128" y="7057968"/>
            <a:ext cx="238125" cy="238125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08860" y="6259752"/>
            <a:ext cx="209550" cy="219075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8860" y="6556660"/>
            <a:ext cx="209550" cy="22860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41344" y="7798088"/>
            <a:ext cx="457200" cy="21907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54059" y="6717688"/>
            <a:ext cx="209550" cy="21907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2816" y="6159739"/>
            <a:ext cx="219075" cy="20955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37965" y="5975370"/>
            <a:ext cx="219075" cy="219075"/>
          </a:xfrm>
          <a:prstGeom prst="rect">
            <a:avLst/>
          </a:prstGeom>
        </p:spPr>
      </p:pic>
      <p:grpSp>
        <p:nvGrpSpPr>
          <p:cNvPr id="105" name="Group 104"/>
          <p:cNvGrpSpPr/>
          <p:nvPr/>
        </p:nvGrpSpPr>
        <p:grpSpPr>
          <a:xfrm>
            <a:off x="1268262" y="2193411"/>
            <a:ext cx="4375530" cy="1556848"/>
            <a:chOff x="1268262" y="2193411"/>
            <a:chExt cx="4375530" cy="1556848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333690" y="2851358"/>
              <a:ext cx="4245419" cy="232753"/>
            </a:xfrm>
            <a:prstGeom prst="rect">
              <a:avLst/>
            </a:prstGeom>
          </p:spPr>
        </p:pic>
        <p:cxnSp>
          <p:nvCxnSpPr>
            <p:cNvPr id="70" name="Straight Arrow Connector 69"/>
            <p:cNvCxnSpPr/>
            <p:nvPr/>
          </p:nvCxnSpPr>
          <p:spPr>
            <a:xfrm flipV="1">
              <a:off x="1419105" y="3071068"/>
              <a:ext cx="0" cy="3638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1851921" y="3071068"/>
              <a:ext cx="0" cy="3638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614177" y="2508331"/>
              <a:ext cx="0" cy="3638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2089665" y="2508331"/>
              <a:ext cx="0" cy="3638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707174" y="33739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268262" y="33678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937820" y="21934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461775" y="21934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V="1">
              <a:off x="2288307" y="3073271"/>
              <a:ext cx="0" cy="3638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2751977" y="3072318"/>
              <a:ext cx="0" cy="3638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3257945" y="3072318"/>
              <a:ext cx="0" cy="3638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 flipV="1">
              <a:off x="4014234" y="3072318"/>
              <a:ext cx="85344" cy="3638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V="1">
              <a:off x="4099578" y="3072318"/>
              <a:ext cx="128016" cy="3638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714513" y="3072318"/>
              <a:ext cx="0" cy="3638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V="1">
              <a:off x="5232673" y="3072318"/>
              <a:ext cx="0" cy="3638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2514233" y="2509581"/>
              <a:ext cx="0" cy="3638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2977529" y="2509581"/>
              <a:ext cx="0" cy="3638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3501980" y="2509581"/>
              <a:ext cx="0" cy="3638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402848" y="2509581"/>
              <a:ext cx="0" cy="3638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4927104" y="2509581"/>
              <a:ext cx="0" cy="3638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5433072" y="2509581"/>
              <a:ext cx="0" cy="3638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2131367" y="33691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601134" y="33691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104051" y="33809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496287" y="33691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494004" y="33691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14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081830" y="336911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16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225088" y="22001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17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720951" y="22001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191165" y="22001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13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301173" y="22001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826686" y="22001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358717" y="22001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918401" y="336714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12</a:t>
              </a: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V="1">
              <a:off x="3705278" y="3067764"/>
              <a:ext cx="0" cy="3638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6" name="Picture 105"/>
          <p:cNvPicPr>
            <a:picLocks noChangeAspect="1"/>
          </p:cNvPicPr>
          <p:nvPr/>
        </p:nvPicPr>
        <p:blipFill rotWithShape="1">
          <a:blip r:embed="rId16"/>
          <a:srcRect l="20207" r="75388" b="20790"/>
          <a:stretch/>
        </p:blipFill>
        <p:spPr>
          <a:xfrm>
            <a:off x="2171700" y="4079254"/>
            <a:ext cx="187018" cy="184361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 rotWithShape="1">
          <a:blip r:embed="rId17"/>
          <a:srcRect l="1738" t="6046" r="2716" b="11273"/>
          <a:stretch/>
        </p:blipFill>
        <p:spPr>
          <a:xfrm>
            <a:off x="2518940" y="4045757"/>
            <a:ext cx="1119403" cy="22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057" y="649605"/>
            <a:ext cx="4048125" cy="22669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2" y="2171700"/>
            <a:ext cx="53244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66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2166937"/>
            <a:ext cx="53435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24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1634490"/>
            <a:ext cx="2657475" cy="2476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211"/>
          <a:stretch/>
        </p:blipFill>
        <p:spPr>
          <a:xfrm>
            <a:off x="-1" y="4427220"/>
            <a:ext cx="6858000" cy="31475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3889" t="12930" r="53778" b="81091"/>
          <a:stretch/>
        </p:blipFill>
        <p:spPr>
          <a:xfrm>
            <a:off x="4757737" y="4236720"/>
            <a:ext cx="160021" cy="190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6222" t="14126" r="51445" b="81569"/>
          <a:stretch/>
        </p:blipFill>
        <p:spPr>
          <a:xfrm>
            <a:off x="5455919" y="4063365"/>
            <a:ext cx="160021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82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77840"/>
            <a:ext cx="6858000" cy="2588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033587"/>
            <a:ext cx="56388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40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1253</TotalTime>
  <Words>185</Words>
  <Application>Microsoft Office PowerPoint</Application>
  <PresentationFormat>Letter Paper (8.5x11 in)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Chyi-Huey Yeh</dc:creator>
  <cp:lastModifiedBy>Chyi-Huey Joshua Yeh</cp:lastModifiedBy>
  <cp:revision>50</cp:revision>
  <dcterms:created xsi:type="dcterms:W3CDTF">2014-04-07T01:06:09Z</dcterms:created>
  <dcterms:modified xsi:type="dcterms:W3CDTF">2017-08-11T19:37:42Z</dcterms:modified>
</cp:coreProperties>
</file>