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5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2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BD28-B118-4334-9FC3-292CCDD6322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24C7-546C-49BD-8D88-0AE7CB165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 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Горский </a:t>
            </a:r>
            <a:r>
              <a:rPr lang="ru-RU" smtClean="0"/>
              <a:t>Богдан Дмитриевич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262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Discord 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бот</dc:title>
  <dc:creator>Администратор</dc:creator>
  <cp:lastModifiedBy>Администратор</cp:lastModifiedBy>
  <cp:revision>1</cp:revision>
  <dcterms:created xsi:type="dcterms:W3CDTF">2021-04-25T12:32:33Z</dcterms:created>
  <dcterms:modified xsi:type="dcterms:W3CDTF">2021-04-25T12:32:51Z</dcterms:modified>
</cp:coreProperties>
</file>