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8359583b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8359583b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8359583b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8359583b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8359583b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8359583b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8359583b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8359583b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8359583b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8359583b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8359583b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8359583b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8359583b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8359583b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8359583b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8359583b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8359583b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8359583b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8359583b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8359583b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836ea86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836ea86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8359583b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8359583b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8359583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8359583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8359583b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8359583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8359583b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8359583b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36ea865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836ea865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8359583b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8359583b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8359583b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8359583b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8359583b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8359583b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0215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2600">
                <a:latin typeface="Times New Roman"/>
                <a:ea typeface="Times New Roman"/>
                <a:cs typeface="Times New Roman"/>
                <a:sym typeface="Times New Roman"/>
              </a:rPr>
              <a:t>Компьютерное моделирование в экономике</a:t>
            </a:r>
            <a:endParaRPr sz="6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Шульман Эмиль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Аналитическая система Project Expert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485650"/>
            <a:ext cx="374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Система Project Expert — это программа, с помощью которой можно построить модель финансового объекта или процесса, не обладая глубокими математическими знаниями: для использования этой системы нет необходимости создавать знаковую математическую модель объекта предприятия.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775" y="1399175"/>
            <a:ext cx="4785600" cy="2829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Microsoft Excel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017725"/>
            <a:ext cx="846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Большое количество финансово-экономических задач могут быть решены с использованием табличного процессора Excel, входящего в пакет Microsoft Office Windows. Программа обладает интуитивно понятным интерфейсом, представляя собой таблицу, в ячейки которой необходимо заносить различные числовые и текстовые данные, формулы. </a:t>
            </a:r>
            <a:endParaRPr/>
          </a:p>
        </p:txBody>
      </p:sp>
      <p:pic>
        <p:nvPicPr>
          <p:cNvPr descr="Do any kind of work on ms excel by Sagarkumar904" id="119" name="Google Shape;119;p23"/>
          <p:cNvPicPr preferRelativeResize="0"/>
          <p:nvPr/>
        </p:nvPicPr>
        <p:blipFill rotWithShape="1">
          <a:blip r:embed="rId3">
            <a:alphaModFix/>
          </a:blip>
          <a:srcRect b="3781" l="0" r="0" t="0"/>
          <a:stretch/>
        </p:blipFill>
        <p:spPr>
          <a:xfrm>
            <a:off x="3720100" y="2037500"/>
            <a:ext cx="4834200" cy="304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39475" y="451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Построение математической модели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228400" y="1929900"/>
            <a:ext cx="626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Построение математических моделей является крайне эффективным методом изучения экономических систем и протекающих в них процессов. Существуют аналитические и имитационные математические модели. Аналитические модели представляют собой математические зависимости, записанные в знаково-числовом виде.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8450" y="1205100"/>
            <a:ext cx="253365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ARIS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11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Рассматривается инструмент для имитационного моделирования экономических систем ARIS. Данная система является одной из лучших на рынке средств компьютерного моделирования возможных состояний предприятия. 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25" y="2283775"/>
            <a:ext cx="485775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</a:t>
            </a:r>
            <a:r>
              <a:rPr lang="ru"/>
              <a:t>ример модели управления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Каждый элемент внутри системы ARIS имеет свои атрибуты, связи с другими элементами и сценарии работы. Рассматривается пример модели управления (EPC – Event-driven Process Chain), описывающей функциональные шаги, выполняемые исполнителями в рамках одного циклического бизнес-процесса. Каждый элемент модели может быть задействован в другой модели внутри системы ARIS.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368617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Построение финансовой модели бизнеса на примере торгового павильона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596500"/>
            <a:ext cx="85206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начале построения любого бизнеса важно составить хорошую финансовую модель, была составлена модель торгового павильона. В модели рассматривается открытие бизнеса с нуля и дальнейшая его работа.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Составление сметы является первым этапом проектирование в него входят расчет предстоящих расходов на осуществление какой-либо деятельности. В примере указаны следующие расходы - арендный депозит + аренда в 1-й месяц, чистовой ремонт, технический проект, регистрация юрлица и т.д.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</a:t>
            </a:r>
            <a:r>
              <a:rPr lang="ru"/>
              <a:t>азбивка сметы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8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Указав полный список расходов производиться подсчет полной стоимости всех расходов. Следующим этапом генерируется производственный график разбивки сметы: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025" y="2061125"/>
            <a:ext cx="3977939" cy="28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</a:t>
            </a:r>
            <a:r>
              <a:rPr lang="ru"/>
              <a:t>оставление меню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11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втором этапе нужно составить меню. В меню входят наименования позиций, количество продаж в день, цены и себестоимость. По всем данным можно найти среднее значение цены и себестоимости по формулам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250" y="2193200"/>
            <a:ext cx="399097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Генерация прибыли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440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Общий месячный доход вычисляется подсчетом дохода каждой позиции из меню по формуле среднее количества продаж за день умноженного на цену позиции и на количество дней в году деленное на количество месяцев, после находиться сумма всех показателей позиций. Общая себестоимость считается аналогичным способом изменяя цену на себестоимость.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Фиксированные расходы в месяц включают в себя сумму постоянных расходов таких как аренда, зарплата, бухгалтерия и т.д.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400" y="1399200"/>
            <a:ext cx="4126200" cy="2855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Отчетность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13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Последним этапом проектирования является составление отчетности по месяцам, первый месяц во взятом примере считается нерабочим и отводиться на открытие. Таблица содержит число проданных позиций, выручку, себестоимость, фиксированные расходы, операционную прибыль, налог на прибыль, чистая прибыль, затраты на открытие и рентабельность по опер. прибыли.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288" y="2658150"/>
            <a:ext cx="4435432" cy="23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Современный этап информатизации общества выдвигает все новые требования к развитию методов решения различных задач. Ключевыми требованиями становятся скорость решения, его эффективность, экономическая выгода. Одним из самых результативных методов решения задач является математическое моделирование. Математическое моделирование – это представление реального объекта или ситуации с помощью математического языка. 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270700" y="326250"/>
            <a:ext cx="8912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Введение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14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Целью данной работы являлось исследования возможностей и способов применения компьютерного моделирование в экономике. Было изучено понятие математического моделирования, соотнесение его с понятием компьютерного моделирования. Рассмотрены основные принципы и классификация компьютерного моделирования.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2"/>
          <p:cNvSpPr txBox="1"/>
          <p:nvPr>
            <p:ph type="title"/>
          </p:nvPr>
        </p:nvSpPr>
        <p:spPr>
          <a:xfrm>
            <a:off x="477975" y="340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/>
              <a:t>Спасибо за внимание!</a:t>
            </a:r>
            <a:endParaRPr sz="3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</a:t>
            </a:r>
            <a:r>
              <a:rPr lang="ru"/>
              <a:t>азвитие компьютерного моделирования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последнее десятилетие эта сфера совершила значительный скачок в развитии. На развитие компьютерного моделирования в экономике оказали влияние три новых фактора, которые качественно изменивших положение: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499" lvl="0" marL="907414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появление персональных ЭВМ, сравнимых по своим характеристикам с большими суперкомпьютерами недалекого прошлого;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499" lvl="0" marL="907414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накопителей информации емкостью, измеряемой терабайтами, с большой скоростью выборки (ssd-носители), а затем и облачных технологий, повышающих доступный объем памяти и вычислительных мощностей;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499" lvl="0" marL="907414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широкое распространение программно-аппаратных средств как массовой отрасли промышленности с многомиллиардными объемами выпуска.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работы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Целью данной работы является исследования возможностей и способов применения компьютерного моделирование в экономике.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этого необходимо: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499" lvl="0" marL="907414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Изучить принципы и этапы компьютерного  моделирования;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499" lvl="0" marL="907414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Рассмотреть наиболее удобные и эффективные инструменты и средства компьютерного моделирования для решения задач в экономике;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499" lvl="0" marL="907414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Рассмотреть возможно имитационного моделирования процессов в компьютерной среде.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Принципы и этапы компьютерного моделирования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575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экономике чаще используется математическое моделирование посредством описания экономических процессов математическими зависимостями. Описание данных зависимостей на языке программирования, либо занесение их в среду математического моделирования является автоматизацией процесса.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Среды компьютерного моделирования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Широкое распространение компьютерного моделирования в экономике стало возможно благодаря большому количеству информационных и интерактивных сред, которые позволяют переносить экономико-математические модели из символьной формы в машинную, открывая перед пользователем большое количество средств всестороннего анализа исследуемого объекта.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</a:t>
            </a:r>
            <a:r>
              <a:rPr lang="ru"/>
              <a:t>пециализированные среды моделирования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Среди специализированных сред моделирования можно выделить несколько направлений: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67881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Среды разработки для языков программирования общего пользования (Python, C++, Java) являются универсальными инструментами исследования математических моделей и других задач, обладают широким спектром возможностей.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67881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Интерактивные системы моделирования. К ним можно отнести также пакеты прикладных программ, использующих для моделирования аналитические методы (Mathematica, MathCad, SciLab).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678815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Программные комплексы, специализирующиеся на моделировании узкого круга систем одной конкретной предметной области. Как правило, у них небольшой инструментарий.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Интерактивная система Mathcad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300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Mathcad является системой компьютерной алгебры – в нее интегрированы средства символьной математики, что позволяет решать задачи не только численно, но и аналитически, используя встроенный символьный процессор, являющийся, фактически, системой искусственного интеллекта </a:t>
            </a:r>
            <a:endParaRPr/>
          </a:p>
        </p:txBody>
      </p:sp>
      <p:pic>
        <p:nvPicPr>
          <p:cNvPr descr="Mathcad — Википедия"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400" y="1170125"/>
            <a:ext cx="516010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Интерактивная система SciLab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349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Scilab - одна из мощнейших и наиболее функциональных программ для моделирования, аналог MATCAD. Интерактивная система представляет собой интерпретируемый язык программирования с возможностью подключения различных математических пакетов (модулей). 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100" y="1170125"/>
            <a:ext cx="500306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