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PT Serif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TSerif-italic.fntdata"/><Relationship Id="rId27" Type="http://schemas.openxmlformats.org/officeDocument/2006/relationships/font" Target="fonts/PTSerif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f8bbc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f8bbc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f8bbc5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f8bbc5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f8bbc5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f8bbc5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f8bbc5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f8bbc5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f8bbc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f8bbc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f8bbc5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f8bbc5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f8bbc5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f8bbc5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8bbc5c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8bbc5c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8bbc5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8bbc5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f8bbc5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f8bbc5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f8bbc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f8bbc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f8bbc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f8bbc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f8bbc5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f8bbc5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8bbc5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8bbc5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f8bbc5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f8bbc5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ngoosejs.com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35384" l="0" r="0" t="36345"/>
          <a:stretch/>
        </p:blipFill>
        <p:spPr>
          <a:xfrm>
            <a:off x="5156775" y="2037623"/>
            <a:ext cx="3719316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75" y="2126850"/>
            <a:ext cx="3278700" cy="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490" y="3715693"/>
            <a:ext cx="1353561" cy="4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3871850" y="3294525"/>
            <a:ext cx="2396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поддержке: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121450" y="1300100"/>
            <a:ext cx="7565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mongoose все завязано на 2х ключевых понятиях: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634100" y="2304349"/>
            <a:ext cx="6205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Схема(Schema) – описание сущности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Модель – сама сущность.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4" y="1316025"/>
            <a:ext cx="1954900" cy="3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779875" y="765525"/>
            <a:ext cx="6149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Просто привет, просто как дела </a:t>
            </a:r>
            <a:endParaRPr b="1" sz="22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244050" y="355325"/>
            <a:ext cx="86559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Создадим схему для комментариев: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Каждое поле 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характеризуется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типом SchemaTypes и может иметь дополнительные характеристики: default, min и max(для Number), match и enum(для String), index и unique(для индексов).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7" y="1195100"/>
            <a:ext cx="8444275" cy="2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244050" y="512450"/>
            <a:ext cx="865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Теперь создадим модель по схеме: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экземпляр для данной модели: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" y="1253250"/>
            <a:ext cx="8492778" cy="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 rotWithShape="1">
          <a:blip r:embed="rId4">
            <a:alphaModFix/>
          </a:blip>
          <a:srcRect b="0" l="0" r="3920" t="0"/>
          <a:stretch/>
        </p:blipFill>
        <p:spPr>
          <a:xfrm>
            <a:off x="244050" y="2790625"/>
            <a:ext cx="8492774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244050" y="721225"/>
            <a:ext cx="86559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сохранить нашего пользователя в базу, мы должны вызвать метод save: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798225"/>
            <a:ext cx="8103725" cy="1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25" y="304800"/>
            <a:ext cx="343576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436525" y="1755650"/>
            <a:ext cx="5471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ru" sz="3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Всем удачи, всем пока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—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документоориентированная система управления базами данных;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открытый исходный код;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 требует описания схемы таблиц;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NoSQL;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использует JSON-подобные документы и схему базы данных;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написана на языке C++.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Кроссплатформенность: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может быть развернута на платформах Windows, Linux, MacOS, Solaris.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загрузить исходный код и самому скомпилировать MongoDB, но рекомендуется использовать библиотеки с офсайта.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MongoDB подходит для следующих применений: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хранение и регистрация событий;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системы управления документами и контентом;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электронная коммерция;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игры;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данные мониторинга, датчиков;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мобильные приложения;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хранилище операционных данных веб-страниц (например, хранение комментариев, рейтингов, профилей пользователей, сеансы пользователей).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51500" y="379725"/>
            <a:ext cx="43668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Возможности системы: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поддерживает ad-hoc-запросы;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поиск по регулярным выражениям;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индексов;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работать с набором реплик;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масштабируется горизонтально, используя технику сегментирования объектов баз данных;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940100" y="1225450"/>
            <a:ext cx="504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быть использована в качестве файлового хранилища: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Может работать в соответствии с парадигмой MapReduce;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JavaScript в запросах, функциях агрегации;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 коллекции с фиксированным размером;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транзакций, удовлетворяющих требованиям ACID;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специальная ODM-библиотека (Object Data Modelling) для работы с MongoDB, которая позволяет сопоставлять объекты классов и документы коллекций из базы данных.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Официальный сайт библиотеки, где можно посмотреть всю необходимую документацию: </a:t>
            </a:r>
            <a:r>
              <a:rPr b="1" lang="ru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http://mongoosejs.com</a:t>
            </a: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75" y="2374281"/>
            <a:ext cx="3312593" cy="276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5407">
            <a:off x="4233655" y="603580"/>
            <a:ext cx="2758607" cy="259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 rot="185457">
            <a:off x="4434584" y="1306160"/>
            <a:ext cx="2242162" cy="1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ну теперь то все понятно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95" y="1058348"/>
            <a:ext cx="1791009" cy="16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597897" y="1341083"/>
            <a:ext cx="127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я не понял….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44050" y="198475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устанавливается как модуль к node.js: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3260" r="0" t="0"/>
          <a:stretch/>
        </p:blipFill>
        <p:spPr>
          <a:xfrm>
            <a:off x="384963" y="1075700"/>
            <a:ext cx="8374073" cy="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244050" y="2019400"/>
            <a:ext cx="8526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После установки проверяем подключается ли модуль, пишем в test.js файлик следующий код: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если все прошло успешно, то должно выдать текущую версию mongoose.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4">
            <a:alphaModFix/>
          </a:blip>
          <a:srcRect b="0" l="2080" r="2499" t="0"/>
          <a:stretch/>
        </p:blipFill>
        <p:spPr>
          <a:xfrm>
            <a:off x="335700" y="2964475"/>
            <a:ext cx="8434651" cy="8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44050" y="577757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подключится к базе, создаем соединение: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08850" y="2441957"/>
            <a:ext cx="8526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открываем его: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950" t="0"/>
          <a:stretch/>
        </p:blipFill>
        <p:spPr>
          <a:xfrm>
            <a:off x="244050" y="1442807"/>
            <a:ext cx="8354400" cy="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51" y="3002182"/>
            <a:ext cx="8354400" cy="118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