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765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21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3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6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6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9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FD2E-08D8-463D-B720-2E9EB5BF76C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B37A5-A009-42BB-92FA-594E10DA4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SP4 Team 13</a:t>
            </a:r>
          </a:p>
          <a:p>
            <a:r>
              <a:rPr lang="en-US" dirty="0" smtClean="0"/>
              <a:t>Shum </a:t>
            </a:r>
            <a:r>
              <a:rPr lang="en-US" dirty="0" err="1" smtClean="0"/>
              <a:t>Weng</a:t>
            </a:r>
            <a:r>
              <a:rPr lang="en-US" dirty="0" smtClean="0"/>
              <a:t> Sang,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33" y="610203"/>
            <a:ext cx="8374733" cy="13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5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YingTzu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Stall and Money system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Game UI</a:t>
            </a:r>
          </a:p>
          <a:p>
            <a:pPr lvl="1"/>
            <a:r>
              <a:rPr lang="en-US" dirty="0" smtClean="0"/>
              <a:t>Menu Background and newspaper animation</a:t>
            </a:r>
          </a:p>
          <a:p>
            <a:pPr lvl="1"/>
            <a:r>
              <a:rPr lang="en-US" dirty="0" smtClean="0"/>
              <a:t>Every state button placement</a:t>
            </a:r>
            <a:endParaRPr lang="en-US" dirty="0"/>
          </a:p>
          <a:p>
            <a:pPr lvl="1"/>
            <a:r>
              <a:rPr lang="en-US" dirty="0" smtClean="0"/>
              <a:t>Time bar</a:t>
            </a:r>
          </a:p>
        </p:txBody>
      </p:sp>
    </p:spTree>
    <p:extLst>
      <p:ext uri="{BB962C8B-B14F-4D97-AF65-F5344CB8AC3E}">
        <p14:creationId xmlns:p14="http://schemas.microsoft.com/office/powerpoint/2010/main" val="38050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Sound Class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Situational Use of sounds</a:t>
            </a:r>
          </a:p>
          <a:p>
            <a:r>
              <a:rPr lang="en-US" dirty="0" smtClean="0"/>
              <a:t>Grid Class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Drawing of grid</a:t>
            </a:r>
          </a:p>
          <a:p>
            <a:r>
              <a:rPr lang="en-US" dirty="0" smtClean="0"/>
              <a:t>Win Lose Class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Win and lose conditions</a:t>
            </a:r>
          </a:p>
          <a:p>
            <a:r>
              <a:rPr lang="en-US" dirty="0" smtClean="0"/>
              <a:t>Entity Class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Base class for all in game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50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Game Overview</a:t>
            </a:r>
          </a:p>
          <a:p>
            <a:pPr lvl="1"/>
            <a:r>
              <a:rPr lang="en-US" dirty="0" smtClean="0"/>
              <a:t>Basic game description.</a:t>
            </a:r>
          </a:p>
          <a:p>
            <a:pPr lvl="1"/>
            <a:r>
              <a:rPr lang="en-US" dirty="0" smtClean="0"/>
              <a:t>More detailed game description.</a:t>
            </a:r>
          </a:p>
          <a:p>
            <a:pPr lvl="1"/>
            <a:r>
              <a:rPr lang="en-US" dirty="0" smtClean="0"/>
              <a:t>Framework + backbone of the program.</a:t>
            </a:r>
          </a:p>
          <a:p>
            <a:pPr lvl="1"/>
            <a:r>
              <a:rPr lang="en-US" dirty="0" smtClean="0"/>
              <a:t>Challenges/ Problems the Team Encountered</a:t>
            </a:r>
          </a:p>
          <a:p>
            <a:endParaRPr lang="en-US" dirty="0" smtClean="0"/>
          </a:p>
          <a:p>
            <a:r>
              <a:rPr lang="en-US" dirty="0" smtClean="0"/>
              <a:t>Individual Work Description</a:t>
            </a:r>
          </a:p>
          <a:p>
            <a:pPr lvl="1"/>
            <a:r>
              <a:rPr lang="en-US" dirty="0" smtClean="0"/>
              <a:t>Roland</a:t>
            </a:r>
          </a:p>
          <a:p>
            <a:pPr lvl="1"/>
            <a:r>
              <a:rPr lang="en-US" dirty="0" smtClean="0"/>
              <a:t>Amos</a:t>
            </a:r>
          </a:p>
          <a:p>
            <a:pPr lvl="1"/>
            <a:r>
              <a:rPr lang="en-US" dirty="0" smtClean="0"/>
              <a:t>Wei Qi</a:t>
            </a:r>
          </a:p>
          <a:p>
            <a:pPr lvl="1"/>
            <a:r>
              <a:rPr lang="en-US" dirty="0" smtClean="0"/>
              <a:t>Ying Tzu</a:t>
            </a:r>
          </a:p>
          <a:p>
            <a:pPr lvl="1"/>
            <a:r>
              <a:rPr lang="en-US" dirty="0" smtClean="0"/>
              <a:t>Samuel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07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Simulation game, resource allocation.</a:t>
            </a:r>
          </a:p>
          <a:p>
            <a:r>
              <a:rPr lang="en-US" dirty="0" smtClean="0"/>
              <a:t>Written entirely in C++ with OpenGL</a:t>
            </a:r>
          </a:p>
          <a:p>
            <a:r>
              <a:rPr lang="en-US" dirty="0" smtClean="0"/>
              <a:t>Platform: PC</a:t>
            </a:r>
          </a:p>
          <a:p>
            <a:r>
              <a:rPr lang="en-US" dirty="0" smtClean="0"/>
              <a:t>WASD controls, mouse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3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Overview: 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lasts for 7 in-game days, with each day consisting of 9 hours.</a:t>
            </a:r>
          </a:p>
          <a:p>
            <a:r>
              <a:rPr lang="en-US" dirty="0" smtClean="0"/>
              <a:t>Tile based.</a:t>
            </a:r>
          </a:p>
          <a:p>
            <a:r>
              <a:rPr lang="en-US" dirty="0" smtClean="0"/>
              <a:t>Three main phases: Start of day, game play, End of day.</a:t>
            </a:r>
          </a:p>
          <a:p>
            <a:r>
              <a:rPr lang="en-US" dirty="0" smtClean="0"/>
              <a:t>Start of day: prepare and buy masks.</a:t>
            </a:r>
          </a:p>
          <a:p>
            <a:r>
              <a:rPr lang="en-US" dirty="0" smtClean="0"/>
              <a:t>Game play: watch masks sell, can buy masks at a greater cost.</a:t>
            </a:r>
          </a:p>
          <a:p>
            <a:r>
              <a:rPr lang="en-US" dirty="0" smtClean="0"/>
              <a:t>End of day: Count your profits.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60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Overview: Framework and Backbone.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1415"/>
          </a:xfrm>
        </p:spPr>
        <p:txBody>
          <a:bodyPr/>
          <a:lstStyle/>
          <a:p>
            <a:r>
              <a:rPr lang="en-US" dirty="0" smtClean="0"/>
              <a:t>Using game states with a game state manager to control the game states.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52" y="-60960"/>
            <a:ext cx="5015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Overview: Challenges/Problems (Team)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 separate stack of states and state manager inside the program.</a:t>
            </a:r>
          </a:p>
          <a:p>
            <a:r>
              <a:rPr lang="en-US" dirty="0" smtClean="0"/>
              <a:t>Many unhandled memory leaks.</a:t>
            </a:r>
          </a:p>
          <a:p>
            <a:r>
              <a:rPr lang="en-US" dirty="0" smtClean="0"/>
              <a:t>Loading textures multiple times.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0" y="365125"/>
            <a:ext cx="10520610" cy="59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0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Buyer</a:t>
            </a:r>
          </a:p>
          <a:p>
            <a:pPr lvl="1"/>
            <a:r>
              <a:rPr lang="en-US" dirty="0" smtClean="0"/>
              <a:t>Has a randomized personality.</a:t>
            </a:r>
          </a:p>
          <a:p>
            <a:pPr lvl="1"/>
            <a:r>
              <a:rPr lang="en-US" dirty="0" smtClean="0"/>
              <a:t>Finite State Machine.</a:t>
            </a:r>
          </a:p>
          <a:p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Data generated with a variation of Sine Graph.</a:t>
            </a:r>
          </a:p>
          <a:p>
            <a:pPr lvl="1"/>
            <a:r>
              <a:rPr lang="en-US" dirty="0" smtClean="0"/>
              <a:t>Add in </a:t>
            </a:r>
            <a:r>
              <a:rPr lang="en-US" dirty="0" err="1" smtClean="0"/>
              <a:t>Perlin</a:t>
            </a:r>
            <a:r>
              <a:rPr lang="en-US" dirty="0" smtClean="0"/>
              <a:t> Noise.</a:t>
            </a:r>
          </a:p>
          <a:p>
            <a:pPr lvl="1"/>
            <a:r>
              <a:rPr lang="en-US" dirty="0" smtClean="0"/>
              <a:t>Use data to seed random tiles on the map.</a:t>
            </a:r>
          </a:p>
          <a:p>
            <a:pPr lvl="1"/>
            <a:r>
              <a:rPr lang="en-US" dirty="0" smtClean="0"/>
              <a:t>Used a recursive tree to create and render second grid.</a:t>
            </a:r>
          </a:p>
          <a:p>
            <a:pPr lvl="1"/>
            <a:r>
              <a:rPr lang="en-US" dirty="0" smtClean="0"/>
              <a:t>Cellular Automata to diffuse the haze.</a:t>
            </a:r>
          </a:p>
          <a:p>
            <a:r>
              <a:rPr lang="en-US" dirty="0" err="1" smtClean="0"/>
              <a:t>Highscore</a:t>
            </a:r>
            <a:endParaRPr lang="en-US" dirty="0" smtClean="0"/>
          </a:p>
          <a:p>
            <a:pPr lvl="1"/>
            <a:r>
              <a:rPr lang="en-US" dirty="0" smtClean="0"/>
              <a:t>Save and load </a:t>
            </a:r>
            <a:r>
              <a:rPr lang="en-US" dirty="0" err="1" smtClean="0"/>
              <a:t>highscore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90" y="1436914"/>
            <a:ext cx="5886812" cy="3940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34" y="1690688"/>
            <a:ext cx="5438177" cy="30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 Qi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Forecast</a:t>
            </a:r>
          </a:p>
          <a:p>
            <a:pPr lvl="1"/>
            <a:r>
              <a:rPr lang="en-US" dirty="0" smtClean="0"/>
              <a:t>Algorithm based(total of 4 functions)</a:t>
            </a:r>
          </a:p>
          <a:p>
            <a:pPr lvl="1"/>
            <a:r>
              <a:rPr lang="en-US" dirty="0" smtClean="0"/>
              <a:t>Uses values from Weather to 99% predict the day.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Save and Load</a:t>
            </a:r>
          </a:p>
          <a:p>
            <a:pPr lvl="1"/>
            <a:r>
              <a:rPr lang="en-US" dirty="0" smtClean="0"/>
              <a:t>Save and Load from .txt files.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Buying during Gameplay</a:t>
            </a:r>
          </a:p>
          <a:p>
            <a:pPr lvl="1"/>
            <a:r>
              <a:rPr lang="en-US" dirty="0" smtClean="0"/>
              <a:t>Player able to view the shop’s stock and add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Samuel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State Manager and In-game State Manager</a:t>
            </a:r>
          </a:p>
          <a:p>
            <a:pPr lvl="1"/>
            <a:r>
              <a:rPr lang="en-US" dirty="0" smtClean="0"/>
              <a:t>Manages a stack of states and allows changing states to and fro</a:t>
            </a:r>
          </a:p>
          <a:p>
            <a:pPr lvl="2"/>
            <a:r>
              <a:rPr lang="en-US" dirty="0" smtClean="0"/>
              <a:t>In-game states are states in a game state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BuyMaskState</a:t>
            </a:r>
            <a:r>
              <a:rPr lang="en-US" dirty="0" smtClean="0"/>
              <a:t> is an in-game state in </a:t>
            </a:r>
            <a:r>
              <a:rPr lang="en-US" dirty="0" err="1" smtClean="0"/>
              <a:t>PlayState</a:t>
            </a:r>
            <a:endParaRPr lang="en-US" dirty="0" smtClean="0"/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A third-person camera that has movement, rotate and zoom functions</a:t>
            </a:r>
          </a:p>
          <a:p>
            <a:r>
              <a:rPr lang="en-US" dirty="0" smtClean="0"/>
              <a:t>Mouse picking and Stall Selection</a:t>
            </a:r>
          </a:p>
          <a:p>
            <a:pPr lvl="1"/>
            <a:r>
              <a:rPr lang="en-US" dirty="0" smtClean="0"/>
              <a:t>Checks the tile clicked on every time the LMB is pressed down</a:t>
            </a:r>
          </a:p>
          <a:p>
            <a:pPr lvl="1"/>
            <a:r>
              <a:rPr lang="en-US" dirty="0" smtClean="0"/>
              <a:t>Uses </a:t>
            </a:r>
            <a:r>
              <a:rPr lang="en-US" i="1" dirty="0" err="1" smtClean="0"/>
              <a:t>Colour</a:t>
            </a:r>
            <a:r>
              <a:rPr lang="en-US" i="1" dirty="0" smtClean="0"/>
              <a:t> picking</a:t>
            </a:r>
            <a:r>
              <a:rPr lang="en-US" dirty="0" smtClean="0"/>
              <a:t> method to do so</a:t>
            </a:r>
          </a:p>
          <a:p>
            <a:pPr lvl="2"/>
            <a:r>
              <a:rPr lang="en-US" dirty="0" smtClean="0"/>
              <a:t>Renders tiles and stalls to a unique </a:t>
            </a:r>
            <a:r>
              <a:rPr lang="en-US" dirty="0" err="1" smtClean="0"/>
              <a:t>colour</a:t>
            </a:r>
            <a:r>
              <a:rPr lang="en-US" dirty="0" smtClean="0"/>
              <a:t> scheme on every mouse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446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PowerPoint Presentation</vt:lpstr>
      <vt:lpstr>Table of Contents:</vt:lpstr>
      <vt:lpstr>Game Overview: What is it?</vt:lpstr>
      <vt:lpstr>Game Overview: Game Description</vt:lpstr>
      <vt:lpstr>Game Overview: Framework and Backbone.</vt:lpstr>
      <vt:lpstr>Game Overview: Challenges/Problems (Team)</vt:lpstr>
      <vt:lpstr>Roland</vt:lpstr>
      <vt:lpstr>Wei Qi</vt:lpstr>
      <vt:lpstr>Samuel</vt:lpstr>
      <vt:lpstr>YingTzu</vt:lpstr>
      <vt:lpstr>Amos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m308</dc:creator>
  <cp:lastModifiedBy>m308</cp:lastModifiedBy>
  <cp:revision>10</cp:revision>
  <dcterms:created xsi:type="dcterms:W3CDTF">2015-03-05T02:45:17Z</dcterms:created>
  <dcterms:modified xsi:type="dcterms:W3CDTF">2015-03-05T03:51:54Z</dcterms:modified>
</cp:coreProperties>
</file>