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04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1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31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0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9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2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51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7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F626F98-F213-4034-8836-88A71501D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colorful light bulb with business icons">
            <a:extLst>
              <a:ext uri="{FF2B5EF4-FFF2-40B4-BE49-F238E27FC236}">
                <a16:creationId xmlns:a16="http://schemas.microsoft.com/office/drawing/2014/main" id="{580C3C0C-BB1A-5878-A890-35D92E86C4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465" b="817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19" name="Freeform: Shape 10">
            <a:extLst>
              <a:ext uri="{FF2B5EF4-FFF2-40B4-BE49-F238E27FC236}">
                <a16:creationId xmlns:a16="http://schemas.microsoft.com/office/drawing/2014/main" id="{6B3DAACF-D844-4480-94BE-2DE00ABE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5199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5DF66-D953-4315-3C2C-57A82FEAE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CS3560</a:t>
            </a:r>
            <a:br>
              <a:rPr lang="en-US" sz="6600" dirty="0"/>
            </a:br>
            <a:r>
              <a:rPr lang="en-US" sz="6600" dirty="0"/>
              <a:t>Maze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5E431-C61C-0F30-6D5F-29D7E9007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856" y="4628271"/>
            <a:ext cx="4054288" cy="1069144"/>
          </a:xfrm>
        </p:spPr>
        <p:txBody>
          <a:bodyPr>
            <a:normAutofit/>
          </a:bodyPr>
          <a:lstStyle/>
          <a:p>
            <a:pPr algn="ctr"/>
            <a:r>
              <a:rPr lang="en-US" sz="2500" dirty="0"/>
              <a:t>Spring 2023</a:t>
            </a:r>
          </a:p>
        </p:txBody>
      </p:sp>
    </p:spTree>
    <p:extLst>
      <p:ext uri="{BB962C8B-B14F-4D97-AF65-F5344CB8AC3E}">
        <p14:creationId xmlns:p14="http://schemas.microsoft.com/office/powerpoint/2010/main" val="1140107381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Felix Titling</vt:lpstr>
      <vt:lpstr>Goudy Old Style</vt:lpstr>
      <vt:lpstr>ArchwayVTI</vt:lpstr>
      <vt:lpstr>CS3560 Maze Solver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Hixon, Tyler</dc:creator>
  <cp:lastModifiedBy>Hixon, Tyler</cp:lastModifiedBy>
  <cp:revision>3</cp:revision>
  <dcterms:created xsi:type="dcterms:W3CDTF">2023-02-21T01:47:43Z</dcterms:created>
  <dcterms:modified xsi:type="dcterms:W3CDTF">2023-02-21T01:51:27Z</dcterms:modified>
</cp:coreProperties>
</file>