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9" r:id="rId4"/>
    <p:sldId id="261" r:id="rId5"/>
    <p:sldId id="273" r:id="rId6"/>
    <p:sldId id="274" r:id="rId7"/>
    <p:sldId id="264" r:id="rId8"/>
    <p:sldId id="279" r:id="rId9"/>
    <p:sldId id="265" r:id="rId10"/>
    <p:sldId id="275" r:id="rId11"/>
    <p:sldId id="277" r:id="rId12"/>
    <p:sldId id="268" r:id="rId13"/>
    <p:sldId id="270" r:id="rId14"/>
    <p:sldId id="272" r:id="rId15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9" autoAdjust="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43AB1-9A6B-4D81-A867-337B3FAC4D99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6DF82-3CBB-4BE2-A461-A48926B7F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04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6DF82-3CBB-4BE2-A461-A48926B7F32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6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0199-DACD-42F6-9ABD-4AF881371682}" type="datetime1">
              <a:rPr lang="ru-RU" smtClean="0"/>
              <a:t>27.04.2016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CE07-6B54-4F79-A344-A4216C6ECAB5}" type="datetime1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1BDE-0F17-41C3-8B31-3827D34000FB}" type="datetime1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4E56-0386-4D30-A66D-F730CE823E84}" type="datetime1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3404173C-55D7-454C-B4F1-1C7BF211616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2F8E-ECD1-45A6-910B-FF38E0BFC430}" type="datetime1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C68A-DC23-4058-BE64-006CB599263E}" type="datetime1">
              <a:rPr lang="ru-RU" smtClean="0"/>
              <a:t>27.04.2016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7-02D8-4286-80C6-726CFEB4EB34}" type="datetime1">
              <a:rPr lang="ru-RU" smtClean="0"/>
              <a:t>27.04.2016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7AAE-4F0E-42F6-A038-CF0EF7AAAF34}" type="datetime1">
              <a:rPr lang="ru-RU" smtClean="0"/>
              <a:t>27.04.2016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4966-BC80-4A60-B7DC-73410B6CED43}" type="datetime1">
              <a:rPr lang="ru-RU" smtClean="0"/>
              <a:t>27.04.2016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F0CE-DBA3-44C4-9D77-349CADBAA788}" type="datetime1">
              <a:rPr lang="ru-RU" smtClean="0"/>
              <a:t>27.04.2016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CCE2-96EB-437F-9A78-B29F43FC24D2}" type="datetime1">
              <a:rPr lang="ru-RU" smtClean="0"/>
              <a:t>27.04.2016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DBF1D66-00A5-40E7-8980-CA16A70B33A4}" type="datetime1">
              <a:rPr lang="ru-RU" smtClean="0"/>
              <a:t>27.04.2016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404173C-55D7-454C-B4F1-1C7BF211616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620688"/>
            <a:ext cx="7315200" cy="3384377"/>
          </a:xfrm>
        </p:spPr>
        <p:txBody>
          <a:bodyPr>
            <a:noAutofit/>
          </a:bodyPr>
          <a:lstStyle/>
          <a:p>
            <a:r>
              <a:rPr lang="ru-RU" sz="3600" dirty="0" smtClean="0"/>
              <a:t>     ДИПЛОМНАЯ РАБОТА</a:t>
            </a:r>
            <a:br>
              <a:rPr lang="ru-RU" sz="3600" dirty="0" smtClean="0"/>
            </a:br>
            <a:r>
              <a:rPr lang="ru-RU" sz="3600" dirty="0" smtClean="0"/>
              <a:t>«Мобильное</a:t>
            </a:r>
            <a:r>
              <a:rPr lang="en-US" sz="3600" dirty="0" smtClean="0"/>
              <a:t> android </a:t>
            </a:r>
            <a:r>
              <a:rPr lang="ru-RU" sz="3600" dirty="0" smtClean="0"/>
              <a:t>–приложение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b="1" dirty="0" smtClean="0"/>
              <a:t>ДЛЯ ПЛАНИРОВАНИЯ И УПРАВЛЕНИЯ СЕМЕЙНЫМ БЮДЖЕТОМ</a:t>
            </a:r>
            <a:r>
              <a:rPr lang="ru-RU" sz="3600" dirty="0" smtClean="0"/>
              <a:t>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552728" cy="208823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 smtClean="0"/>
              <a:t>Руководитель:</a:t>
            </a:r>
          </a:p>
          <a:p>
            <a:pPr algn="r"/>
            <a:r>
              <a:rPr lang="ru-RU" dirty="0" smtClean="0"/>
              <a:t>к.т.н., доц.</a:t>
            </a:r>
            <a:r>
              <a:rPr lang="en-US" dirty="0" smtClean="0"/>
              <a:t> </a:t>
            </a:r>
            <a:r>
              <a:rPr lang="ru-RU" dirty="0" smtClean="0"/>
              <a:t>Коростелев Д. А.</a:t>
            </a:r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Студент:</a:t>
            </a:r>
          </a:p>
          <a:p>
            <a:pPr algn="r"/>
            <a:r>
              <a:rPr lang="ru-RU" dirty="0" smtClean="0"/>
              <a:t>Шумейко А. М.</a:t>
            </a:r>
            <a:endParaRPr lang="ru-RU" dirty="0"/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Брянск 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2417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сервера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700808"/>
            <a:ext cx="7904762" cy="42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4472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268760"/>
            <a:ext cx="7776864" cy="50399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1390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4043"/>
            <a:ext cx="8229600" cy="13395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Расчет экономических показателей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12</a:t>
            </a:fld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672" y="1340768"/>
            <a:ext cx="6120680" cy="4937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70158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92528"/>
          </a:xfrm>
        </p:spPr>
        <p:txBody>
          <a:bodyPr/>
          <a:lstStyle/>
          <a:p>
            <a:pPr marL="137160" indent="0" algn="just">
              <a:buNone/>
            </a:pPr>
            <a:r>
              <a:rPr lang="ru-RU" dirty="0" smtClean="0"/>
              <a:t>   Результатом работы стало мобильное приложени</a:t>
            </a:r>
            <a:r>
              <a:rPr lang="ru-RU" dirty="0"/>
              <a:t>е</a:t>
            </a:r>
            <a:r>
              <a:rPr lang="ru-RU" dirty="0" smtClean="0"/>
              <a:t> для ведения личного и семейного бюджета, которое реализует все разработанные функциональные требования.</a:t>
            </a:r>
          </a:p>
          <a:p>
            <a:pPr marL="137160" indent="0">
              <a:buNone/>
            </a:pPr>
            <a:endParaRPr lang="ru-RU" dirty="0" smtClean="0"/>
          </a:p>
          <a:p>
            <a:pPr marL="137160" indent="0" algn="just">
              <a:buNone/>
            </a:pPr>
            <a:r>
              <a:rPr lang="ru-RU" dirty="0" smtClean="0"/>
              <a:t>   В планы развития входит </a:t>
            </a:r>
            <a:r>
              <a:rPr lang="ru-RU" dirty="0"/>
              <a:t>создание </a:t>
            </a:r>
            <a:r>
              <a:rPr lang="en-US" dirty="0"/>
              <a:t>WEB</a:t>
            </a:r>
            <a:r>
              <a:rPr lang="ru-RU" dirty="0"/>
              <a:t> интерфейса, расширение функциональных возможностей, реализация под платформу </a:t>
            </a:r>
            <a:r>
              <a:rPr lang="en-US" dirty="0"/>
              <a:t>IOS</a:t>
            </a:r>
            <a:r>
              <a:rPr lang="ru-RU" dirty="0"/>
              <a:t> и </a:t>
            </a:r>
            <a:r>
              <a:rPr lang="en-US" dirty="0"/>
              <a:t>Windows Phone</a:t>
            </a:r>
            <a:r>
              <a:rPr lang="ru-RU" dirty="0"/>
              <a:t>, размещение программы в популярных </a:t>
            </a:r>
            <a:r>
              <a:rPr lang="en-US" dirty="0"/>
              <a:t>web </a:t>
            </a:r>
            <a:r>
              <a:rPr lang="ru-RU" dirty="0"/>
              <a:t>магазинах и проработка вариантов монетизации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481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1760" y="2924944"/>
            <a:ext cx="4248472" cy="2088232"/>
          </a:xfrm>
        </p:spPr>
        <p:txBody>
          <a:bodyPr/>
          <a:lstStyle/>
          <a:p>
            <a:pPr marL="137160" indent="0" algn="ctr">
              <a:buNone/>
            </a:pPr>
            <a:r>
              <a:rPr lang="ru-RU" dirty="0" smtClean="0"/>
              <a:t>Шумейко Александр</a:t>
            </a:r>
          </a:p>
          <a:p>
            <a:pPr marL="137160" indent="0" algn="ctr">
              <a:buNone/>
            </a:pPr>
            <a:r>
              <a:rPr lang="ru-RU" dirty="0" smtClean="0"/>
              <a:t>Брянск 2016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7800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Управление личным бюджетом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32488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/>
              <a:t>Преимущества ведения личного бюджета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Возможность планировать покупки и платы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Возможность контролировать свои расходы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Возможность анализировать и оптимизировать расходы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z="3200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1410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Цель: </a:t>
            </a:r>
            <a:r>
              <a:rPr lang="ru-RU" dirty="0"/>
              <a:t>разработать программу, которая автоматизирует процесс ведения личного и семейного бюджета.</a:t>
            </a:r>
            <a:endParaRPr lang="ru-RU" dirty="0" smtClean="0"/>
          </a:p>
          <a:p>
            <a:r>
              <a:rPr lang="ru-RU" dirty="0" smtClean="0"/>
              <a:t>Задачи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Исследование предметной области </a:t>
            </a:r>
            <a:r>
              <a:rPr lang="ru-RU" smtClean="0"/>
              <a:t>и программ аналогов</a:t>
            </a:r>
            <a:r>
              <a:rPr lang="ru-RU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Формирование технического задания.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Проектирование и разработка системы.</a:t>
            </a:r>
          </a:p>
          <a:p>
            <a:pPr marL="13716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5407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23528"/>
          </a:xfrm>
        </p:spPr>
        <p:txBody>
          <a:bodyPr/>
          <a:lstStyle/>
          <a:p>
            <a:r>
              <a:rPr lang="ru-RU" dirty="0" smtClean="0"/>
              <a:t>Программы аналоги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76757"/>
              </p:ext>
            </p:extLst>
          </p:nvPr>
        </p:nvGraphicFramePr>
        <p:xfrm>
          <a:off x="107504" y="1628800"/>
          <a:ext cx="8928990" cy="4381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798"/>
                <a:gridCol w="1785798"/>
                <a:gridCol w="1785798"/>
                <a:gridCol w="1785798"/>
                <a:gridCol w="1785798"/>
              </a:tblGrid>
              <a:tr h="93610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AndroMoney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Личный финансовый менеджер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Ежедневные Расходы 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Кошелек - Финансы и Бюджет</a:t>
                      </a:r>
                      <a:endParaRPr lang="ru-RU" dirty="0"/>
                    </a:p>
                  </a:txBody>
                  <a:tcPr anchor="ctr"/>
                </a:tc>
              </a:tr>
              <a:tr h="508449">
                <a:tc>
                  <a:txBody>
                    <a:bodyPr/>
                    <a:lstStyle/>
                    <a:p>
                      <a:r>
                        <a:rPr lang="ru-RU" dirty="0" smtClean="0"/>
                        <a:t>Легкость использования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</a:tr>
              <a:tr h="508449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Синхронизация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</a:tr>
              <a:tr h="508449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Отчеты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</a:tr>
              <a:tr h="508449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Богатый набор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508449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Мульти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язычность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508449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Удобный поиск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708920"/>
            <a:ext cx="321568" cy="32156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38" y="5013176"/>
            <a:ext cx="321568" cy="3215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24" y="3284984"/>
            <a:ext cx="321568" cy="3215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04" y="4365104"/>
            <a:ext cx="321568" cy="32156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04" y="3789040"/>
            <a:ext cx="321568" cy="32156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013176"/>
            <a:ext cx="321568" cy="32156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589240"/>
            <a:ext cx="321568" cy="32156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38" y="2708920"/>
            <a:ext cx="321568" cy="32156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38" y="3284984"/>
            <a:ext cx="321568" cy="32156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05" y="3787419"/>
            <a:ext cx="321568" cy="32156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35" y="4365104"/>
            <a:ext cx="321568" cy="32156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38" y="5589240"/>
            <a:ext cx="321568" cy="32156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013176"/>
            <a:ext cx="321568" cy="32156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00" y="2706435"/>
            <a:ext cx="321568" cy="32156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00" y="3284984"/>
            <a:ext cx="321568" cy="32156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01848"/>
            <a:ext cx="321568" cy="32156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00" y="4365104"/>
            <a:ext cx="321568" cy="32156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00" y="5589240"/>
            <a:ext cx="321568" cy="321568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5589240"/>
            <a:ext cx="321568" cy="32156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365" y="5013176"/>
            <a:ext cx="321568" cy="321568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46" y="3284984"/>
            <a:ext cx="321568" cy="321568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787419"/>
            <a:ext cx="321568" cy="321568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90" y="2715245"/>
            <a:ext cx="321568" cy="321568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39" y="4365104"/>
            <a:ext cx="321568" cy="32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67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Общая функциональность системы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99" y="1682229"/>
            <a:ext cx="7800001" cy="4361905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652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1340768"/>
            <a:ext cx="7200799" cy="48857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6592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7778"/>
            <a:ext cx="8229600" cy="14835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Логический уровень БД клиента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412776"/>
            <a:ext cx="6840760" cy="47525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z="2800" smtClean="0"/>
              <a:t>7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393005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4835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Логический уровень БД сервера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412776"/>
            <a:ext cx="6768751" cy="47525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z="2800" smtClean="0"/>
              <a:t>8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67129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классов клиента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8280920" cy="5039964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173C-55D7-454C-B4F1-1C7BF21161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9606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2087</TotalTime>
  <Words>203</Words>
  <Application>Microsoft Office PowerPoint</Application>
  <PresentationFormat>Экран (4:3)</PresentationFormat>
  <Paragraphs>59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Исполнительная</vt:lpstr>
      <vt:lpstr>     ДИПЛОМНАЯ РАБОТА «Мобильное android –приложение ДЛЯ ПЛАНИРОВАНИЯ И УПРАВЛЕНИЯ СЕМЕЙНЫМ БЮДЖЕТОМ»</vt:lpstr>
      <vt:lpstr>Управление личным бюджетом</vt:lpstr>
      <vt:lpstr>Цель и задачи работы</vt:lpstr>
      <vt:lpstr>Программы аналоги</vt:lpstr>
      <vt:lpstr>Общая функциональность системы</vt:lpstr>
      <vt:lpstr>Архитектура приложения</vt:lpstr>
      <vt:lpstr>Логический уровень БД клиента</vt:lpstr>
      <vt:lpstr>Логический уровень БД сервера</vt:lpstr>
      <vt:lpstr>Диаграмма классов клиента</vt:lpstr>
      <vt:lpstr>Диаграмма классов сервера</vt:lpstr>
      <vt:lpstr>Диаграмма деятельности</vt:lpstr>
      <vt:lpstr>Расчет экономических показателей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Шумейко А</dc:creator>
  <cp:lastModifiedBy>Kot1</cp:lastModifiedBy>
  <cp:revision>45</cp:revision>
  <cp:lastPrinted>2016-04-27T09:11:47Z</cp:lastPrinted>
  <dcterms:created xsi:type="dcterms:W3CDTF">2016-03-26T09:50:32Z</dcterms:created>
  <dcterms:modified xsi:type="dcterms:W3CDTF">2016-04-27T09:17:56Z</dcterms:modified>
</cp:coreProperties>
</file>