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3" r:id="rId2"/>
    <p:sldId id="274" r:id="rId3"/>
    <p:sldId id="258" r:id="rId4"/>
    <p:sldId id="264" r:id="rId5"/>
    <p:sldId id="265" r:id="rId6"/>
    <p:sldId id="267" r:id="rId7"/>
    <p:sldId id="269" r:id="rId8"/>
    <p:sldId id="271" r:id="rId9"/>
    <p:sldId id="272" r:id="rId10"/>
    <p:sldId id="263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D685D-C9E2-40A6-AB71-6E6E8C0495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B9BA-4C42-4250-897C-A5CF96901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3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B9BA-4C42-4250-897C-A5CF969010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5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B9BA-4C42-4250-897C-A5CF969010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8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Shumila71/ticketBook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228" y="179832"/>
            <a:ext cx="923544" cy="10210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9080" y="1200912"/>
            <a:ext cx="11673840" cy="565708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«Бэкенд-разработка»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en-US" sz="20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«Веб-сервис резервирования билетов»</a:t>
            </a:r>
            <a:endParaRPr lang="ru-RU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Шумахер М.Е.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Рачков А.В.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080" y="4498848"/>
            <a:ext cx="3998976" cy="853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1838452" indent="0" algn="just">
              <a:lnSpc>
                <a:spcPts val="2400"/>
              </a:lnSpc>
              <a:spcBef>
                <a:spcPts val="2520"/>
              </a:spcBef>
              <a:spcAft>
                <a:spcPts val="5460"/>
              </a:spcAft>
            </a:pPr>
            <a:endParaRPr lang="en-US" sz="1800" b="1" spc="-50" dirty="0">
              <a:latin typeface="Cambri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01056" y="6428232"/>
            <a:ext cx="1271016" cy="1950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5460"/>
              </a:spcBef>
            </a:pPr>
            <a:endParaRPr lang="en-US" sz="1800" b="1" spc="-50" dirty="0">
              <a:latin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3B6FFD-59DA-4767-A57E-5653F63D21E4}"/>
              </a:ext>
            </a:extLst>
          </p:cNvPr>
          <p:cNvSpPr txBox="1"/>
          <p:nvPr/>
        </p:nvSpPr>
        <p:spPr>
          <a:xfrm>
            <a:off x="374561" y="1514501"/>
            <a:ext cx="5758053" cy="17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Разработана архитектура и само веб-приложение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Разработан и протестирован весь необходимый функционал приложения</a:t>
            </a: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беспечен доступ к исходному коду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5B8721B-99A8-4731-AE33-2173924AE318}"/>
              </a:ext>
            </a:extLst>
          </p:cNvPr>
          <p:cNvSpPr/>
          <p:nvPr/>
        </p:nvSpPr>
        <p:spPr>
          <a:xfrm>
            <a:off x="5293042" y="641102"/>
            <a:ext cx="1605915" cy="5333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lnSpc>
                <a:spcPct val="150000"/>
              </a:lnSpc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C97DE-54CE-4470-A4D7-89DE54538FDB}"/>
              </a:ext>
            </a:extLst>
          </p:cNvPr>
          <p:cNvSpPr txBox="1"/>
          <p:nvPr/>
        </p:nvSpPr>
        <p:spPr>
          <a:xfrm>
            <a:off x="6955756" y="1377853"/>
            <a:ext cx="483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хранилища с кодом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https://github.com/Shumila71/ticketBooking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A1A79F-7AA9-4B05-95D6-14322F579412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10</a:t>
            </a:r>
            <a:endParaRPr lang="en-US" sz="2100" b="1" spc="-50" dirty="0">
              <a:latin typeface="Cambria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D54AEC-EB06-44DB-A7CB-0D09BD7F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00662-C7FE-4E8E-A84C-38CF10A9F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56" y="3559998"/>
            <a:ext cx="5711336" cy="24675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BB4F0C-5CD0-4275-8131-569221827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834" y="2024184"/>
            <a:ext cx="4734850" cy="32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52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1204" y="2932747"/>
            <a:ext cx="9689592" cy="99250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60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6000" b="1" spc="-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103864" y="5922264"/>
            <a:ext cx="164592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C6FE9-1C41-41EF-84FD-A946BC6D7C9F}"/>
              </a:ext>
            </a:extLst>
          </p:cNvPr>
          <p:cNvSpPr txBox="1"/>
          <p:nvPr/>
        </p:nvSpPr>
        <p:spPr>
          <a:xfrm>
            <a:off x="923544" y="589026"/>
            <a:ext cx="10192512" cy="5023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indent="-6350" algn="ctr">
              <a:lnSpc>
                <a:spcPct val="150000"/>
              </a:lnSpc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endParaRPr lang="ru-RU" sz="20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нализ, проектирование и реализация серверной части приложения для мониторинга здоровья пользователей.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lnSpc>
                <a:spcPct val="150000"/>
              </a:lnSpc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предметную область, для которой разрабатывается ПО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и сформировать перечень функциональных и нефункциональных требований к ПО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и описать ограничения проекта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архитектурных стилей для выбора наиболее подходящей архитектуры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 описать популярные паттерны проектирования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Обосновать выбор технологий для реализации выбранной архитектуры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прототип приложения с минимально жизнеспособным набором функций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 разработанного приложение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>
                <a:latin typeface="Cambria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B6FFD-59DA-4767-A57E-5653F63D21E4}"/>
              </a:ext>
            </a:extLst>
          </p:cNvPr>
          <p:cNvSpPr txBox="1"/>
          <p:nvPr/>
        </p:nvSpPr>
        <p:spPr>
          <a:xfrm>
            <a:off x="911352" y="26997"/>
            <a:ext cx="10192512" cy="650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algn="ctr">
              <a:lnSpc>
                <a:spcPct val="150000"/>
              </a:lnSpc>
              <a:spcAft>
                <a:spcPts val="12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должен иметь возможность зарегистрироваться на выбранное мероприятие, заполнив необходимые данные, такие как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Пользователь должен видеть список всех доступных мероприятий, включая их названия, описание и количество оставшихся мест.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 просмотр записей должны происходить без задержек.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клиента и сервера должно быть реализовано оптимальным образом для обеспечения стабильной работы приложения даже при большом количестве одновременных пользователей.</a:t>
            </a: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Система должна быть легко масштабируемой, чтобы поддерживать рост нагрузки и объема данных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увеличение количества одновременных активных пользователей с 100 до 1000, а также расширение общей пользовательской базы с 500 до 10 000 зарегистрированных пользователей). 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серверных ресурсов – ОЗУ от 2 ГБ, а процессорное время от 300 секунд CPU в сутки.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тестирование ключевых компонентов системы должны быть завершены в срок не более 1-2 месяцев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D6833-299A-2610-2616-D4EDDD69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E71EC5-341C-71B3-620C-DE7B7D94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D9E248-7504-94AF-A115-EE62E4BC8979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4E470-B565-AFD6-387E-FB9D405135CA}"/>
              </a:ext>
            </a:extLst>
          </p:cNvPr>
          <p:cNvSpPr txBox="1"/>
          <p:nvPr/>
        </p:nvSpPr>
        <p:spPr>
          <a:xfrm>
            <a:off x="852569" y="166660"/>
            <a:ext cx="10192512" cy="465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Монолит</a:t>
            </a: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Паттерны проектирования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MVC.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Компоненты системы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в бэкенде.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View: React-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компоненты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FastAPI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маршруты, обрабатывающие запросы и возвращающие данные.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1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F139E-A6AF-C7BC-0755-6E6D739ED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C9D39B-1749-454C-3207-11B8709A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5D893E-E077-CC3C-47BE-83201BB4623D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366BA-9162-28F7-FD96-203AA5FEABCA}"/>
              </a:ext>
            </a:extLst>
          </p:cNvPr>
          <p:cNvSpPr txBox="1"/>
          <p:nvPr/>
        </p:nvSpPr>
        <p:spPr>
          <a:xfrm>
            <a:off x="2029810" y="6169629"/>
            <a:ext cx="408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компонентов системы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02D4C-E78A-3815-A3D1-2FDC6C84774A}"/>
              </a:ext>
            </a:extLst>
          </p:cNvPr>
          <p:cNvSpPr txBox="1"/>
          <p:nvPr/>
        </p:nvSpPr>
        <p:spPr>
          <a:xfrm>
            <a:off x="706447" y="792272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8895C8-B2DB-457F-AF4A-FBC9387BF4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82987" y="1253937"/>
            <a:ext cx="4229573" cy="32117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4A6D51-E99E-4CC9-AEB0-43CA0ABC1F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3949" y="2416471"/>
            <a:ext cx="5939790" cy="37979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3042FF-DFCD-4497-80A9-AC23233A3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60" y="4463819"/>
            <a:ext cx="1607398" cy="904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75827-BEE0-4290-B535-86D2129DE53F}"/>
              </a:ext>
            </a:extLst>
          </p:cNvPr>
          <p:cNvSpPr txBox="1"/>
          <p:nvPr/>
        </p:nvSpPr>
        <p:spPr>
          <a:xfrm>
            <a:off x="6680619" y="5304033"/>
            <a:ext cx="13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3C83C-7A31-8869-3C75-318ED66CE2E4}"/>
              </a:ext>
            </a:extLst>
          </p:cNvPr>
          <p:cNvSpPr txBox="1"/>
          <p:nvPr/>
        </p:nvSpPr>
        <p:spPr>
          <a:xfrm>
            <a:off x="8058735" y="4331230"/>
            <a:ext cx="32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диаграмма системы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4BF0-DF04-46B4-B91B-C1EC3213D68B}"/>
              </a:ext>
            </a:extLst>
          </p:cNvPr>
          <p:cNvSpPr txBox="1"/>
          <p:nvPr/>
        </p:nvSpPr>
        <p:spPr>
          <a:xfrm>
            <a:off x="322612" y="4494952"/>
            <a:ext cx="68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Picture background">
            <a:extLst>
              <a:ext uri="{FF2B5EF4-FFF2-40B4-BE49-F238E27FC236}">
                <a16:creationId xmlns:a16="http://schemas.microsoft.com/office/drawing/2014/main" id="{9CA58963-8E95-42CD-A5FE-425D2BD6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516" y1="45130" x2="34516" y2="45130"/>
                        <a14:foregroundMark x1="34671" y1="45130" x2="59053" y2="42044"/>
                        <a14:foregroundMark x1="53704" y1="21536" x2="53344" y2="35117"/>
                        <a14:foregroundMark x1="53344" y1="35117" x2="44136" y2="44925"/>
                        <a14:foregroundMark x1="44136" y1="44925" x2="33488" y2="47119"/>
                        <a14:foregroundMark x1="33488" y1="47119" x2="31481" y2="52126"/>
                        <a14:foregroundMark x1="29887" y1="60562" x2="32202" y2="39438"/>
                        <a14:foregroundMark x1="47119" y1="21879" x2="50977" y2="275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6493"/>
            <a:ext cx="1292978" cy="96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cture background">
            <a:extLst>
              <a:ext uri="{FF2B5EF4-FFF2-40B4-BE49-F238E27FC236}">
                <a16:creationId xmlns:a16="http://schemas.microsoft.com/office/drawing/2014/main" id="{1A9A1947-4A1F-44A7-8BE8-06CBC3C05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t="8784" r="19560" b="15625"/>
          <a:stretch/>
        </p:blipFill>
        <p:spPr bwMode="auto">
          <a:xfrm>
            <a:off x="136573" y="4766973"/>
            <a:ext cx="1019832" cy="7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Picture background">
            <a:extLst>
              <a:ext uri="{FF2B5EF4-FFF2-40B4-BE49-F238E27FC236}">
                <a16:creationId xmlns:a16="http://schemas.microsoft.com/office/drawing/2014/main" id="{E7714AD3-2C36-4AFB-85BB-DB58889D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39" y="1046616"/>
            <a:ext cx="1104644" cy="110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Picture background">
            <a:extLst>
              <a:ext uri="{FF2B5EF4-FFF2-40B4-BE49-F238E27FC236}">
                <a16:creationId xmlns:a16="http://schemas.microsoft.com/office/drawing/2014/main" id="{F9278189-538E-46E4-96DB-B6892963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0" y="1004656"/>
            <a:ext cx="904811" cy="11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Picture background">
            <a:extLst>
              <a:ext uri="{FF2B5EF4-FFF2-40B4-BE49-F238E27FC236}">
                <a16:creationId xmlns:a16="http://schemas.microsoft.com/office/drawing/2014/main" id="{39C60681-7F91-4702-B7D5-AC6F70B8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53" y="1023104"/>
            <a:ext cx="1028595" cy="11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E85F4FE-0717-44F7-9FFB-076EEBD0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57" y="1188594"/>
            <a:ext cx="2111829" cy="21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8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6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2BCC-A400-4EDB-B83A-84AC3F1A6B60}"/>
              </a:ext>
            </a:extLst>
          </p:cNvPr>
          <p:cNvSpPr txBox="1"/>
          <p:nvPr/>
        </p:nvSpPr>
        <p:spPr>
          <a:xfrm>
            <a:off x="1063752" y="5464488"/>
            <a:ext cx="375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Конечные точки</a:t>
            </a:r>
            <a:endParaRPr lang="ru-RU" sz="36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C986DD-5C7B-45B7-AFFD-3041F33EF8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1703" y="1397086"/>
            <a:ext cx="5055598" cy="4063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818C2-6663-4698-AC94-00F2B9DCC5CE}"/>
              </a:ext>
            </a:extLst>
          </p:cNvPr>
          <p:cNvSpPr txBox="1"/>
          <p:nvPr/>
        </p:nvSpPr>
        <p:spPr>
          <a:xfrm>
            <a:off x="6791490" y="4615216"/>
            <a:ext cx="4149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Схемы данных для работы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Pydantic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484400-9FC2-493C-908B-422FB78E0A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72646" y="1397086"/>
            <a:ext cx="3929742" cy="31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7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3639952" y="5916668"/>
            <a:ext cx="49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Модели для БД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C95D36-A338-450F-B7C3-5B40A63056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91217" y="1569085"/>
            <a:ext cx="5409565" cy="37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5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8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3639952" y="5916668"/>
            <a:ext cx="491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бронирования билетов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82D642-6D84-4382-9474-DA90E461AE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6105" y="1653222"/>
            <a:ext cx="5939790" cy="35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9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260387" y="3693674"/>
            <a:ext cx="598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Успешная регистрация на мероприятие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1C57E-9CCC-497C-B324-6CDE6C84C444}"/>
              </a:ext>
            </a:extLst>
          </p:cNvPr>
          <p:cNvSpPr txBox="1"/>
          <p:nvPr/>
        </p:nvSpPr>
        <p:spPr>
          <a:xfrm>
            <a:off x="5298454" y="5627090"/>
            <a:ext cx="643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билетов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29AFD5-EB7E-4F37-9FA7-312950094B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8939" y="1273145"/>
            <a:ext cx="4611346" cy="24205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7B6509-0C73-45C8-9C6E-6119114178E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96402" y="3393513"/>
            <a:ext cx="3843700" cy="22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3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406</Words>
  <Application>Microsoft Office PowerPoint</Application>
  <PresentationFormat>Широкоэкранный</PresentationFormat>
  <Paragraphs>78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New Login</dc:creator>
  <cp:keywords/>
  <cp:lastModifiedBy>Марк Шумахер</cp:lastModifiedBy>
  <cp:revision>89</cp:revision>
  <dcterms:modified xsi:type="dcterms:W3CDTF">2025-05-12T21:37:39Z</dcterms:modified>
</cp:coreProperties>
</file>