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8" r:id="rId4"/>
    <p:sldId id="264" r:id="rId5"/>
    <p:sldId id="265" r:id="rId6"/>
    <p:sldId id="267" r:id="rId7"/>
    <p:sldId id="269" r:id="rId8"/>
    <p:sldId id="271" r:id="rId9"/>
    <p:sldId id="272" r:id="rId10"/>
    <p:sldId id="26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685D-C9E2-40A6-AB71-6E6E8C049569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B9BA-4C42-4250-897C-A5CF96901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Shumila71/TeamFlo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28" y="179832"/>
            <a:ext cx="923544" cy="10210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080" y="1200912"/>
            <a:ext cx="11673840" cy="565708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клиент-серверных приложений»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 клиент-серверного приложения для чата сотрудников организации»</a:t>
            </a:r>
            <a:endParaRPr lang="ru-RU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Шумахер М.Е.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Синицын А.В.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0" y="4498848"/>
            <a:ext cx="3998976" cy="85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838452" indent="0" algn="just">
              <a:lnSpc>
                <a:spcPts val="2400"/>
              </a:lnSpc>
              <a:spcBef>
                <a:spcPts val="2520"/>
              </a:spcBef>
              <a:spcAft>
                <a:spcPts val="5460"/>
              </a:spcAft>
            </a:pPr>
            <a:endParaRPr lang="en-US" sz="1800" b="1" spc="-50" dirty="0">
              <a:latin typeface="Cambri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1056" y="6428232"/>
            <a:ext cx="1271016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5460"/>
              </a:spcBef>
            </a:pPr>
            <a:endParaRPr lang="en-US" sz="1800" b="1" spc="-50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374561" y="1514501"/>
            <a:ext cx="5758053" cy="17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Разработана архитектура и само веб-приложение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Разработан и протестирован весь необходимый функционал приложения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беспечен доступ к исходному коду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B8721B-99A8-4731-AE33-2173924AE318}"/>
              </a:ext>
            </a:extLst>
          </p:cNvPr>
          <p:cNvSpPr/>
          <p:nvPr/>
        </p:nvSpPr>
        <p:spPr>
          <a:xfrm>
            <a:off x="5293042" y="641102"/>
            <a:ext cx="1605915" cy="5333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ct val="150000"/>
              </a:lnSpc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C97DE-54CE-4470-A4D7-89DE54538FDB}"/>
              </a:ext>
            </a:extLst>
          </p:cNvPr>
          <p:cNvSpPr txBox="1"/>
          <p:nvPr/>
        </p:nvSpPr>
        <p:spPr>
          <a:xfrm>
            <a:off x="6955756" y="1377853"/>
            <a:ext cx="483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https://github.com/Shumila71/TeamFlow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A1A79F-7AA9-4B05-95D6-14322F579412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10</a:t>
            </a:r>
            <a:endParaRPr lang="en-US" sz="2100" b="1" spc="-50" dirty="0">
              <a:latin typeface="Cambria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D54AEC-EB06-44DB-A7CB-0D09BD7F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067B8A-B863-4FF2-A040-5B77B0BA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17" y="2024184"/>
            <a:ext cx="4280020" cy="38386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096800-3C90-4DBA-8F58-E2AA83E98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79" y="3429000"/>
            <a:ext cx="5961607" cy="20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1204" y="2932747"/>
            <a:ext cx="9689592" cy="99250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6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000" b="1" spc="-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03864" y="5922264"/>
            <a:ext cx="164592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C6FE9-1C41-41EF-84FD-A946BC6D7C9F}"/>
              </a:ext>
            </a:extLst>
          </p:cNvPr>
          <p:cNvSpPr txBox="1"/>
          <p:nvPr/>
        </p:nvSpPr>
        <p:spPr>
          <a:xfrm>
            <a:off x="923544" y="589026"/>
            <a:ext cx="10192512" cy="502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endParaRPr lang="ru-RU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нализ, проектирование и реализация серверной части приложения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чата для сотрудников организации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предметную область, для которой разрабатывается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сформировать перечень функциональных и нефункциональных требований к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описать ограничения проекта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архитектурных стилей для выбора наиболее подходящей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описать популярные паттерны проектирования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технологий для реализации выбранной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прототип приложения с минимально жизнеспособным набором функций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разработанного приложение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>
                <a:latin typeface="Cambria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911352" y="0"/>
            <a:ext cx="10192512" cy="658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авторизация на сайт;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чатов;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отправки и принятия сообщений;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эмодзи в чате;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 списка участников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назначать и снимать администраторов из числа участников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приглашение и удаление пользователей из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тегов на участников чата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Отправка и принятие сообщений должны происходить без задержек.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клиента и сервера должно быть реализовано оптимальным образом для обеспечения стабильной работы приложения даже при большом количестве одновременных пользователей.</a:t>
            </a: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должна быть легко масштабируемой, чтобы поддерживать рост нагрузки и объема 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увеличение количества одновременных активных пользователей с 15 до 150, а также расширение общей пользовательской базы с 100 до 10 000 зарегистрированных пользователей). 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серверных ресурсов – ОЗУ от 2 ГБ, а процессорное время от 300 секунд CPU в сутки.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тестирование ключевых компонентов системы должны быть завершены в срок не более 2-3 месяцев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D6833-299A-2610-2616-D4EDDD69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71EC5-341C-71B3-620C-DE7B7D94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D9E248-7504-94AF-A115-EE62E4BC8979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E470-B565-AFD6-387E-FB9D405135CA}"/>
              </a:ext>
            </a:extLst>
          </p:cNvPr>
          <p:cNvSpPr txBox="1"/>
          <p:nvPr/>
        </p:nvSpPr>
        <p:spPr>
          <a:xfrm>
            <a:off x="852569" y="166660"/>
            <a:ext cx="10192512" cy="548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монолитная архитектура в рамках клиент-серверной модели.</a:t>
            </a:r>
          </a:p>
          <a:p>
            <a:pPr marL="463550" marR="2540" lvl="1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 + PostgreSQL)</a:t>
            </a:r>
          </a:p>
          <a:p>
            <a:pPr marL="463550" marR="2540"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проектирования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MVC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адаптированный под специфику веб-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базе Express.js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работой с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WebSocket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Компоненты системы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базы данных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приложения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бекенде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View: React-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роутеры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обработчики запросов,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WebSocket-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обработчики.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139E-A6AF-C7BC-0755-6E6D739E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3DDB67-E75F-475E-BC13-1030D78B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1" y="1554931"/>
            <a:ext cx="6588069" cy="451228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50B3D9C-78D5-48AC-AD8F-1F0128354F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98816" y="701040"/>
            <a:ext cx="4197912" cy="373252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C9D39B-1749-454C-3207-11B8709A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5D893E-E077-CC3C-47BE-83201BB4623D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66BA-9162-28F7-FD96-203AA5FEABCA}"/>
              </a:ext>
            </a:extLst>
          </p:cNvPr>
          <p:cNvSpPr txBox="1"/>
          <p:nvPr/>
        </p:nvSpPr>
        <p:spPr>
          <a:xfrm>
            <a:off x="2017272" y="5997089"/>
            <a:ext cx="40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02D4C-E78A-3815-A3D1-2FDC6C84774A}"/>
              </a:ext>
            </a:extLst>
          </p:cNvPr>
          <p:cNvSpPr txBox="1"/>
          <p:nvPr/>
        </p:nvSpPr>
        <p:spPr>
          <a:xfrm>
            <a:off x="706447" y="792272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3042FF-DFCD-4497-80A9-AC23233A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260" y="4700111"/>
            <a:ext cx="1607398" cy="90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75827-BEE0-4290-B535-86D2129DE53F}"/>
              </a:ext>
            </a:extLst>
          </p:cNvPr>
          <p:cNvSpPr txBox="1"/>
          <p:nvPr/>
        </p:nvSpPr>
        <p:spPr>
          <a:xfrm>
            <a:off x="7406419" y="5540325"/>
            <a:ext cx="13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C83C-7A31-8869-3C75-318ED66CE2E4}"/>
              </a:ext>
            </a:extLst>
          </p:cNvPr>
          <p:cNvSpPr txBox="1"/>
          <p:nvPr/>
        </p:nvSpPr>
        <p:spPr>
          <a:xfrm>
            <a:off x="8058735" y="4331230"/>
            <a:ext cx="32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диаграмма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BF0-DF04-46B4-B91B-C1EC3213D68B}"/>
              </a:ext>
            </a:extLst>
          </p:cNvPr>
          <p:cNvSpPr txBox="1"/>
          <p:nvPr/>
        </p:nvSpPr>
        <p:spPr>
          <a:xfrm>
            <a:off x="-44649" y="5336231"/>
            <a:ext cx="95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NodeJS + Express</a:t>
            </a:r>
            <a:endParaRPr lang="ru-RU" sz="16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12" descr="Picture background">
            <a:extLst>
              <a:ext uri="{FF2B5EF4-FFF2-40B4-BE49-F238E27FC236}">
                <a16:creationId xmlns:a16="http://schemas.microsoft.com/office/drawing/2014/main" id="{E7714AD3-2C36-4AFB-85BB-DB58889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7" y="191415"/>
            <a:ext cx="1104644" cy="11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icture background">
            <a:extLst>
              <a:ext uri="{FF2B5EF4-FFF2-40B4-BE49-F238E27FC236}">
                <a16:creationId xmlns:a16="http://schemas.microsoft.com/office/drawing/2014/main" id="{F9278189-538E-46E4-96DB-B6892963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16" y="149455"/>
            <a:ext cx="904811" cy="1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Picture background">
            <a:extLst>
              <a:ext uri="{FF2B5EF4-FFF2-40B4-BE49-F238E27FC236}">
                <a16:creationId xmlns:a16="http://schemas.microsoft.com/office/drawing/2014/main" id="{39C60681-7F91-4702-B7D5-AC6F70B8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49" y="167903"/>
            <a:ext cx="1028595" cy="1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E85F4FE-0717-44F7-9FFB-076EEBD0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636" y="1526915"/>
            <a:ext cx="1778702" cy="17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88FB02C-92E8-434D-88CD-8D39E063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68" y="1763827"/>
            <a:ext cx="774104" cy="7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FE5B9F-4EC0-4DAA-8B45-A2BA067BD800}"/>
              </a:ext>
            </a:extLst>
          </p:cNvPr>
          <p:cNvSpPr txBox="1"/>
          <p:nvPr/>
        </p:nvSpPr>
        <p:spPr>
          <a:xfrm>
            <a:off x="6081021" y="2391500"/>
            <a:ext cx="113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Render</a:t>
            </a:r>
            <a:endParaRPr lang="ru-RU" sz="28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AD9ED68E-2326-42B8-8173-BC453D98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1" y="6150340"/>
            <a:ext cx="1244867" cy="6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8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6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2BCC-A400-4EDB-B83A-84AC3F1A6B60}"/>
              </a:ext>
            </a:extLst>
          </p:cNvPr>
          <p:cNvSpPr txBox="1"/>
          <p:nvPr/>
        </p:nvSpPr>
        <p:spPr>
          <a:xfrm>
            <a:off x="1063752" y="5347114"/>
            <a:ext cx="3752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Контроллеры авторизации и регистрации</a:t>
            </a:r>
            <a:endParaRPr lang="ru-RU" sz="28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818C2-6663-4698-AC94-00F2B9DCC5CE}"/>
              </a:ext>
            </a:extLst>
          </p:cNvPr>
          <p:cNvSpPr txBox="1"/>
          <p:nvPr/>
        </p:nvSpPr>
        <p:spPr>
          <a:xfrm>
            <a:off x="6800455" y="5290464"/>
            <a:ext cx="414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 работы с сообщениями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D7CB0D-A3D0-4A3E-8EE0-47199EE41E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3752" y="1465224"/>
            <a:ext cx="4016991" cy="39275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BECCD1-5594-4174-9B20-CA116AED89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266" y="1465224"/>
            <a:ext cx="548513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7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-358307" y="5217460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Часть кода контроллеров чата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A7C9A0-1FF0-4937-8645-648E549156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612" y="1378952"/>
            <a:ext cx="3561074" cy="383850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C065B-080B-4B69-BD8D-C056060BC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78" y="1378952"/>
            <a:ext cx="4837014" cy="488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5B173-744E-48A0-97C6-0EC0879F4027}"/>
              </a:ext>
            </a:extLst>
          </p:cNvPr>
          <p:cNvSpPr txBox="1"/>
          <p:nvPr/>
        </p:nvSpPr>
        <p:spPr>
          <a:xfrm>
            <a:off x="4844138" y="6266833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Конечные точки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8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6374775"/>
            <a:ext cx="491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чата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356BC8-EB60-4C1E-80E8-7AD551EB89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8334" y="1411242"/>
            <a:ext cx="9895330" cy="49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9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-437451" y="3942434"/>
            <a:ext cx="598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57E-9CCC-497C-B324-6CDE6C84C444}"/>
              </a:ext>
            </a:extLst>
          </p:cNvPr>
          <p:cNvSpPr txBox="1"/>
          <p:nvPr/>
        </p:nvSpPr>
        <p:spPr>
          <a:xfrm>
            <a:off x="5298454" y="5786372"/>
            <a:ext cx="643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чатов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64FCC6-D144-4AFB-9C7D-E417F62651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528" y="1253367"/>
            <a:ext cx="5352955" cy="2689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5BD5F7-61F4-44AC-A531-0179820099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8357" y="2852845"/>
            <a:ext cx="593979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473</Words>
  <Application>Microsoft Office PowerPoint</Application>
  <PresentationFormat>Широкоэкранный</PresentationFormat>
  <Paragraphs>87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New Login</dc:creator>
  <cp:keywords/>
  <cp:lastModifiedBy>Марк Шумахер</cp:lastModifiedBy>
  <cp:revision>118</cp:revision>
  <dcterms:modified xsi:type="dcterms:W3CDTF">2025-05-20T04:29:58Z</dcterms:modified>
</cp:coreProperties>
</file>