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5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34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4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43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99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38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204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2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4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87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0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0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8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34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8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1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21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C0A2F-0AE1-4F01-A090-D84D03FE536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63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957169-B262-4464-B9F5-97D623BBF67D}"/>
              </a:ext>
            </a:extLst>
          </p:cNvPr>
          <p:cNvSpPr txBox="1"/>
          <p:nvPr/>
        </p:nvSpPr>
        <p:spPr>
          <a:xfrm>
            <a:off x="245534" y="270933"/>
            <a:ext cx="73490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effectLst/>
                <a:latin typeface="Segoe UI Variable Text Semibold" pitchFamily="2" charset="0"/>
                <a:ea typeface="Calibri" panose="020F0502020204030204" pitchFamily="34" charset="0"/>
              </a:rPr>
              <a:t>Построение UML – модели системы. Диаграмма классов анализа.</a:t>
            </a:r>
            <a:endParaRPr lang="ru-RU" sz="4400" dirty="0">
              <a:latin typeface="Segoe UI Variable Text Semi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DD0BC-00FB-4D0D-852B-C3F3EDCC89F9}"/>
              </a:ext>
            </a:extLst>
          </p:cNvPr>
          <p:cNvSpPr txBox="1"/>
          <p:nvPr/>
        </p:nvSpPr>
        <p:spPr>
          <a:xfrm>
            <a:off x="8966200" y="6206067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Шумахер Марк</a:t>
            </a:r>
          </a:p>
        </p:txBody>
      </p:sp>
    </p:spTree>
    <p:extLst>
      <p:ext uri="{BB962C8B-B14F-4D97-AF65-F5344CB8AC3E}">
        <p14:creationId xmlns:p14="http://schemas.microsoft.com/office/powerpoint/2010/main" val="361096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E1D086-10BC-4A92-B13F-6AEDAEE14CAF}"/>
              </a:ext>
            </a:extLst>
          </p:cNvPr>
          <p:cNvSpPr txBox="1"/>
          <p:nvPr/>
        </p:nvSpPr>
        <p:spPr>
          <a:xfrm>
            <a:off x="533400" y="59267"/>
            <a:ext cx="1187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Разработка моделей классов анализа для клиента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68623-22C3-4906-9053-73D08E41715B}"/>
              </a:ext>
            </a:extLst>
          </p:cNvPr>
          <p:cNvSpPr txBox="1"/>
          <p:nvPr/>
        </p:nvSpPr>
        <p:spPr>
          <a:xfrm>
            <a:off x="0" y="1034365"/>
            <a:ext cx="43857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kern="100" dirty="0">
                <a:latin typeface="Times New Roman" panose="02020603050405020304" pitchFamily="18" charset="0"/>
                <a:ea typeface="Droid Sans Fallback"/>
                <a:cs typeface="FreeSans"/>
              </a:rPr>
              <a:t>К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лиент может: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Droid Sans Fallback"/>
              </a:rPr>
              <a:t>Зарегистрироваться в системе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Droid Sans Fallback"/>
              </a:rPr>
              <a:t>Записаться на осмотр объекта недвижимости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Droid Sans Fallback"/>
              </a:rPr>
              <a:t>Провести осмотр недвижимости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Заключить сделку</a:t>
            </a: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50C9C-C3EE-4BAA-8F01-9DCC7AC633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3267" y="2207795"/>
            <a:ext cx="8246532" cy="40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2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84E55-C111-400C-94F8-D4591183F60C}"/>
              </a:ext>
            </a:extLst>
          </p:cNvPr>
          <p:cNvSpPr txBox="1"/>
          <p:nvPr/>
        </p:nvSpPr>
        <p:spPr>
          <a:xfrm>
            <a:off x="0" y="0"/>
            <a:ext cx="1206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Диаграммы вариантов использования клиента агентства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FA6CE2-0755-4E53-9125-B0DF03E1C6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134" y="1216213"/>
            <a:ext cx="3977746" cy="20290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2DB954-A27B-4823-B7F9-C29C14B5F9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6800" y="964442"/>
            <a:ext cx="5256609" cy="25325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C1ECF2-5595-4335-A318-728E162802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7134" y="3876688"/>
            <a:ext cx="4843674" cy="22502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CF8F79-06DD-42A3-8E84-537A9B1BDD9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74738" y="3876688"/>
            <a:ext cx="5972208" cy="21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9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ABD57-E878-4E26-B957-F2664990AB4D}"/>
              </a:ext>
            </a:extLst>
          </p:cNvPr>
          <p:cNvSpPr txBox="1"/>
          <p:nvPr/>
        </p:nvSpPr>
        <p:spPr>
          <a:xfrm>
            <a:off x="0" y="24374"/>
            <a:ext cx="1168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Модели классов анализа для клиента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F898C3-DC3E-4CB3-AE1E-1353011CF9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1269" y="1324739"/>
            <a:ext cx="5604933" cy="157333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3DD077-083A-4185-B2E9-BFBAD93417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93467" y="1073069"/>
            <a:ext cx="4792133" cy="20766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1644FE-2E2A-40DC-804A-764D640509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3000" y="4305022"/>
            <a:ext cx="5409000" cy="16675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9B9631-5114-4821-B16F-12AC73BA021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26202" y="3757071"/>
            <a:ext cx="4934478" cy="27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5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E1D086-10BC-4A92-B13F-6AEDAEE14CAF}"/>
              </a:ext>
            </a:extLst>
          </p:cNvPr>
          <p:cNvSpPr txBox="1"/>
          <p:nvPr/>
        </p:nvSpPr>
        <p:spPr>
          <a:xfrm>
            <a:off x="533400" y="59267"/>
            <a:ext cx="1187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Разработка моделей классов анализа для агента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68623-22C3-4906-9053-73D08E41715B}"/>
              </a:ext>
            </a:extLst>
          </p:cNvPr>
          <p:cNvSpPr txBox="1"/>
          <p:nvPr/>
        </p:nvSpPr>
        <p:spPr>
          <a:xfrm>
            <a:off x="0" y="1440765"/>
            <a:ext cx="4385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kern="100" dirty="0">
                <a:latin typeface="Times New Roman" panose="02020603050405020304" pitchFamily="18" charset="0"/>
                <a:ea typeface="Droid Sans Fallback"/>
                <a:cs typeface="FreeSans"/>
              </a:rPr>
              <a:t>Агент недвижимости</a:t>
            </a:r>
            <a:r>
              <a:rPr lang="ru-RU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может: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Droid Sans Fallback"/>
              </a:rPr>
              <a:t>Провести осмотр объекта недвижимости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Заключить сделку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A9F41F-4C18-44D7-B2CD-0CFBB46B49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1399" y="2345266"/>
            <a:ext cx="7449207" cy="431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6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84E55-C111-400C-94F8-D4591183F60C}"/>
              </a:ext>
            </a:extLst>
          </p:cNvPr>
          <p:cNvSpPr txBox="1"/>
          <p:nvPr/>
        </p:nvSpPr>
        <p:spPr>
          <a:xfrm>
            <a:off x="0" y="0"/>
            <a:ext cx="1206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Диаграммы вариантов использования агента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C51B9D-4229-4E07-8189-EE8B649328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987" y="881402"/>
            <a:ext cx="5940425" cy="30010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9E3F89-C03B-451D-A1B7-DF3578BFEA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03787" y="4179039"/>
            <a:ext cx="5940425" cy="23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2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ABD57-E878-4E26-B957-F2664990AB4D}"/>
              </a:ext>
            </a:extLst>
          </p:cNvPr>
          <p:cNvSpPr txBox="1"/>
          <p:nvPr/>
        </p:nvSpPr>
        <p:spPr>
          <a:xfrm>
            <a:off x="0" y="24374"/>
            <a:ext cx="1168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Модели классов анализа для агента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A1AA62-FA02-484C-AD28-274F97235F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4187" y="1087649"/>
            <a:ext cx="5940425" cy="17024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2A06D7-CAF9-4CEF-BD70-79814FC5D7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30787" y="3551026"/>
            <a:ext cx="5940425" cy="25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5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0EB9F8A-186E-46D5-941F-EE8866909F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3692" y="924995"/>
            <a:ext cx="9245707" cy="5408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BD847-3A32-4D55-9879-AE9CFD2D9933}"/>
              </a:ext>
            </a:extLst>
          </p:cNvPr>
          <p:cNvSpPr txBox="1"/>
          <p:nvPr/>
        </p:nvSpPr>
        <p:spPr>
          <a:xfrm>
            <a:off x="0" y="50545"/>
            <a:ext cx="6138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Общая модель классов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119945808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26</TotalTime>
  <Words>75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Segoe UI Variable Text Semibold</vt:lpstr>
      <vt:lpstr>Times New Roman</vt:lpstr>
      <vt:lpstr>Trebuchet MS</vt:lpstr>
      <vt:lpstr>Берлин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Марк Шумахер</dc:creator>
  <cp:lastModifiedBy>Марк Шумахер</cp:lastModifiedBy>
  <cp:revision>33</cp:revision>
  <dcterms:created xsi:type="dcterms:W3CDTF">2024-02-25T16:07:37Z</dcterms:created>
  <dcterms:modified xsi:type="dcterms:W3CDTF">2024-03-15T21:12:30Z</dcterms:modified>
</cp:coreProperties>
</file>