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A6527-7F8B-4886-8004-FF980CA4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A50E9-F9B9-4ADB-9E91-9C9D5F58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04ADD-7F7D-4809-B542-3FCEC19F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CE093-25B8-4DF7-B51B-1D79053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58F17-2F13-4CB1-B6CA-1D71B53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1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9401C-11E1-4735-B8F4-5860677B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FBD3A5-7BEC-4374-B1CD-5B64AEE7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F8F50-C505-4019-BAAA-01F8AD8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4A21-FFEB-4B54-9DFD-B5C77FB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C55BE-D7D7-4230-AC59-92AED31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5DEFA1-0B47-43BE-A33F-99451EA12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D88846-E7F5-4B57-BA87-02D8C4B01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D89B85-58D2-4304-AB7E-E6E81EDD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B97DE9-C4F1-4FE2-8C3B-9634849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C45F8-A533-4F15-B02D-9E5AE1E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C3AEC-B1A2-41D6-9E45-C4CF38BC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2BBD-8189-4701-833B-F5C4B96C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5D13F-8F09-4163-A060-D32A08B5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8B279-7DC7-4A2A-982E-B8C9999B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3BCF6-3A64-48E6-9EB9-DA54590D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5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41EA-6979-447F-85AC-6F490C87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945C0-0C4A-4AE3-8B31-37F48D61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04B5E-386C-4E8D-BFBB-F9D6313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FF6C0-1062-42BD-977C-8177A5D9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28C94-3D61-4CE0-AE6E-D636B28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708D-6D85-4ABD-8403-BF961DB1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C4BAD-C070-49EC-BFE6-3DDC9D42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C66D5-0487-4059-9659-997856306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981A8-26D3-4353-A18B-C5B3A75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C5539-2987-479D-B3CD-0E188A0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084E0-C373-4A84-9D6A-BAC7021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5675A-6263-4ACF-8001-BFE2932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35718-54D8-4C34-91B9-6101C15D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175C4-614F-494F-9003-4CD69A55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69D4B-EB7C-4BE7-8B1B-82FD12E83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679F7E-1C52-4D0B-8A13-F8FE38B9E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568550-2334-4DB6-9282-39FFA0AE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EB9456-0D2E-4AC8-9FCF-A887887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809C65-8217-4619-8F6B-DBF7B5B7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A8F52-D322-4E55-9CB9-00ECD20A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F2679-7CC2-4198-98EC-C0FE7984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583C9-44DA-4A8B-A116-FC8691C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9889DB-EFBB-4F0D-A6B6-3536B23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06DC03-A650-4DEA-91F3-4493CF82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7F204-77CD-4817-B0DF-56CEACAB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4A35AA-DA42-40FC-9834-A6B7EA7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BF77E-9DB8-4371-947A-8FAEC66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D60AF-E7CE-49A9-9ADC-CF1014D9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1586AE-5095-46BC-AFFA-7A1EDB11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AD94D-6887-4AD9-BB3C-DEE9F18E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E178D-08F6-4020-A564-30C0AC0E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C6F64-5159-4B10-8D20-C6F26BE6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6F70B-0ABA-450E-B775-BCC52E5D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2C6F12-5546-4776-B80A-DCF79B46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0B1F9-1D58-4FEC-8E31-CD0286E4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6427C-21B4-46DC-A93B-05EAF655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CAF5A-F4B4-48B4-92E2-2A6698C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66E37A-93F4-4956-9545-2194F6ED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0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102B8-DA14-44E8-87A7-B131F173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56643-B25B-4598-A05F-FCE2146A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1C9A8-F10C-4B77-9B9E-EE905CDF8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CCD5-668B-4D65-B9E3-9EFAA4615EB8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7954F-C3D2-41B8-815F-55C7AF93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51DCF-7FA2-4AD9-BE1C-61994BAFC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2E74-1B28-49CA-9470-9638753DA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flowershop.onrender.com/" TargetMode="External"/><Relationship Id="rId2" Type="http://schemas.openxmlformats.org/officeDocument/2006/relationships/hyperlink" Target="https://github.com/Shumila71/JavaFlower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457200"/>
            <a:ext cx="922338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29879" y="1470025"/>
            <a:ext cx="12192000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altLang="ru-RU" sz="800" dirty="0"/>
          </a:p>
          <a:p>
            <a:pPr algn="ctr">
              <a:lnSpc>
                <a:spcPct val="150000"/>
              </a:lnSpc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РТУ МИРЭА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Дисциплина </a:t>
            </a:r>
            <a:r>
              <a:rPr lang="ru-RU" altLang="ru-RU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«Шаблоны программных платформ языка Джава»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КУРСОВАЯ РАБОТА</a:t>
            </a:r>
            <a:endParaRPr kumimoji="0" lang="ru-RU" altLang="ru-RU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altLang="ru-RU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Приложение «Цветочный магазин»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Студент: Шумахер М.Е.</a:t>
            </a: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Группа: ИКБО-20-22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Руководитель: к.т.н., доцент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Рачков А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Москва 2024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31223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«Цветочный магазин»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2223" y="1506583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12222" y="2116818"/>
            <a:ext cx="10879183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основные требования к приложению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средств ведения разработки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две части приложения – серверную и клиентскую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приложение.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текста на антиплагиат при помощи сервиса antiplagiat.ru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презентацию по выполнению курсовой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2342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27027" y="1769577"/>
            <a:ext cx="10515600" cy="434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приложения был использован язык программирования Java, система автоматической сборки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фреймворк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его дополнительными инструментами, такими как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 (который является надстройкой над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функционала регистрации и авторизации. Для создания динамических HTML страниц был использован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базы данных применялась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тестирования использовался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для развертывания –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Приложение размещено на хостинге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базу данных. А также браузер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Браузер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0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308D18-C2B3-48E2-895C-6FCA3AF8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2" y="1209555"/>
            <a:ext cx="5470202" cy="48831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540DF6-F560-4ADD-9D18-4F53170F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00" y="1417219"/>
            <a:ext cx="5371983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1D62BD-83BA-4E85-AFFA-336E081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5" y="1629331"/>
            <a:ext cx="5642847" cy="39049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BA6146-80B2-445E-A647-D555CD71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66" y="1913011"/>
            <a:ext cx="5445906" cy="33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Страницы веб-приложения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7448FE-5A79-4A3D-8774-80A87F9D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" y="1218400"/>
            <a:ext cx="5756476" cy="3169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9332FF-31B7-4552-A632-AF354F21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1" y="2617979"/>
            <a:ext cx="5420023" cy="3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65306" y="216844"/>
            <a:ext cx="10515600" cy="61023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3420" y="706675"/>
            <a:ext cx="1133849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с удобными функциями для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оформить заказы и зайти в личный кабинет, где находится список заказов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приложение стабильно работает и предоставляет интуитивно понятный функционал для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3420" y="2632054"/>
            <a:ext cx="564968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с кодом: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https://github.com/Shumila71/JavaFlowerShop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393724" y="2632054"/>
            <a:ext cx="5649686" cy="187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https://javaflowershop.onrender.com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B95D2F-F526-4E1D-805D-31E9A83A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50" y="4165074"/>
            <a:ext cx="4495800" cy="20478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453CA-01F8-4354-9CC1-2ADFB9DB5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622" y="3709555"/>
            <a:ext cx="5200614" cy="28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9562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287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Марк Шумахер</dc:creator>
  <cp:lastModifiedBy>Марк Шумахер</cp:lastModifiedBy>
  <cp:revision>2</cp:revision>
  <dcterms:created xsi:type="dcterms:W3CDTF">2024-05-07T13:35:41Z</dcterms:created>
  <dcterms:modified xsi:type="dcterms:W3CDTF">2024-05-07T20:30:53Z</dcterms:modified>
</cp:coreProperties>
</file>