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20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95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41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7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5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19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110952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123777"/>
            <a:ext cx="12192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 (ИИТ)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практической</a:t>
            </a:r>
            <a:r>
              <a:rPr kumimoji="0" lang="ru-RU" altLang="ru-RU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прикладной информатики (ППИ)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ПРЕЗЕНТАЦИЯ ПО ПРАКТИЧЕСКОЙ РАБОТЕ №6</a:t>
            </a: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по дисциплине 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“</a:t>
            </a: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Анализ и концептуальное моделирование систем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”</a:t>
            </a:r>
          </a:p>
          <a:p>
            <a:pPr algn="ctr">
              <a:lnSpc>
                <a:spcPct val="150000"/>
              </a:lnSpc>
            </a:pP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Шумахер М.Е.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ИКБО-20-22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Ассистент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Трушин С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М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90DF60-2BD8-481F-8AD2-F9488965B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3982" y="804334"/>
            <a:ext cx="5940425" cy="54838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3200" y="1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20" y="1464734"/>
            <a:ext cx="3691467" cy="1179512"/>
          </a:xfrm>
        </p:spPr>
        <p:txBody>
          <a:bodyPr>
            <a:normAutofit fontScale="92500" lnSpcReduction="10000"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Построим диаграмму деятельности организации работы агентства недвижимости.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643A0-9EF3-4C60-A271-A63AA1028322}"/>
              </a:ext>
            </a:extLst>
          </p:cNvPr>
          <p:cNvSpPr txBox="1"/>
          <p:nvPr/>
        </p:nvSpPr>
        <p:spPr>
          <a:xfrm>
            <a:off x="1299633" y="2828835"/>
            <a:ext cx="959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658497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78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Диаграмма деятельности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Марк Шумахер</cp:lastModifiedBy>
  <cp:revision>321</cp:revision>
  <dcterms:created xsi:type="dcterms:W3CDTF">2023-12-05T17:03:12Z</dcterms:created>
  <dcterms:modified xsi:type="dcterms:W3CDTF">2024-04-16T13:35:28Z</dcterms:modified>
</cp:coreProperties>
</file>