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7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201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953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415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7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953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0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98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77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3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69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6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19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23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E5D9-69A9-41E9-939E-968E2B8F120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E011DC-1ACE-4E36-A256-A906AD2B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05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31" y="110952"/>
            <a:ext cx="922338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123777"/>
            <a:ext cx="121920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ru-RU" altLang="ru-RU" sz="800" dirty="0"/>
          </a:p>
          <a:p>
            <a:pPr algn="ctr">
              <a:lnSpc>
                <a:spcPct val="150000"/>
              </a:lnSpc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РТУ МИРЭА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Институт информационных технологий (ИИТ)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Кафедра практической</a:t>
            </a:r>
            <a:r>
              <a:rPr kumimoji="0" lang="ru-RU" altLang="ru-RU" sz="1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 прикладной информатики (ППИ)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ПРЕЗЕНТАЦИЯ ПО ПРАКТИЧЕСКОЙ </a:t>
            </a:r>
            <a:r>
              <a:rPr lang="ru-RU" altLang="ru-RU" sz="2400" b="1">
                <a:solidFill>
                  <a:srgbClr val="000000"/>
                </a:solidFill>
                <a:ea typeface="Times New Roman" panose="02020603050405020304" pitchFamily="18" charset="0"/>
              </a:rPr>
              <a:t>РАБОТЕ №7</a:t>
            </a:r>
            <a:endParaRPr lang="ru-RU" altLang="ru-RU" sz="2400" b="1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по дисциплине </a:t>
            </a:r>
            <a:r>
              <a:rPr lang="en-US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“</a:t>
            </a:r>
            <a:r>
              <a:rPr lang="ru-RU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Анализ и концептуальное моделирование систем</a:t>
            </a:r>
            <a:r>
              <a:rPr lang="en-US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”</a:t>
            </a:r>
          </a:p>
          <a:p>
            <a:pPr algn="ctr">
              <a:lnSpc>
                <a:spcPct val="150000"/>
              </a:lnSpc>
            </a:pP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Студент: </a:t>
            </a:r>
            <a:r>
              <a:rPr lang="ru-RU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Шумахер М.Е.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Группа: ИКБО-20-22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Ассистент</a:t>
            </a:r>
            <a:r>
              <a:rPr lang="en-US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: </a:t>
            </a:r>
            <a:r>
              <a:rPr lang="ru-RU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Трушин С</a:t>
            </a:r>
            <a:r>
              <a:rPr lang="en-US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r>
              <a:rPr lang="ru-RU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М</a:t>
            </a:r>
            <a:r>
              <a:rPr lang="en-US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Москва 2024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3200" y="1"/>
            <a:ext cx="8596668" cy="1320800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120" y="922867"/>
            <a:ext cx="3691467" cy="1179512"/>
          </a:xfrm>
        </p:spPr>
        <p:txBody>
          <a:bodyPr>
            <a:normAutofit fontScale="92500" lnSpcReduction="10000"/>
          </a:bodyPr>
          <a:lstStyle/>
          <a:p>
            <a:pPr marL="0" indent="45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Построим диаграмму компонентов для рассматриваемой системы.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C146E6-D9B1-4CFE-BC94-8594CA57F9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719" y="2102379"/>
            <a:ext cx="8501627" cy="30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3200" y="1"/>
            <a:ext cx="8596668" cy="1320800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развертывания 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310708" y="660401"/>
            <a:ext cx="7376054" cy="1179512"/>
          </a:xfrm>
        </p:spPr>
        <p:txBody>
          <a:bodyPr>
            <a:normAutofit/>
          </a:bodyPr>
          <a:lstStyle/>
          <a:p>
            <a:pPr marL="0" indent="45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Построим диаграмму развертывания для рассматриваемой системы.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F2B1D1-214C-479C-9C95-5D6585F620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436" y="1204515"/>
            <a:ext cx="8105183" cy="44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2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643A0-9EF3-4C60-A271-A63AA1028322}"/>
              </a:ext>
            </a:extLst>
          </p:cNvPr>
          <p:cNvSpPr txBox="1"/>
          <p:nvPr/>
        </p:nvSpPr>
        <p:spPr>
          <a:xfrm>
            <a:off x="1299633" y="2828835"/>
            <a:ext cx="9592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7658497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86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Аспект</vt:lpstr>
      <vt:lpstr>Презентация PowerPoint</vt:lpstr>
      <vt:lpstr>Диаграмма компонентов </vt:lpstr>
      <vt:lpstr>Диаграмма развертывания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Марк Шумахер</cp:lastModifiedBy>
  <cp:revision>326</cp:revision>
  <dcterms:created xsi:type="dcterms:W3CDTF">2023-12-05T17:03:12Z</dcterms:created>
  <dcterms:modified xsi:type="dcterms:W3CDTF">2024-04-16T19:52:30Z</dcterms:modified>
</cp:coreProperties>
</file>