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3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4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3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99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38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20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2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4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87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0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0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34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8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0A2F-0AE1-4F01-A090-D84D03FE536E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4FC5-A691-4B97-BA28-8D093612E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63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957169-B262-4464-B9F5-97D623BBF67D}"/>
              </a:ext>
            </a:extLst>
          </p:cNvPr>
          <p:cNvSpPr txBox="1"/>
          <p:nvPr/>
        </p:nvSpPr>
        <p:spPr>
          <a:xfrm>
            <a:off x="245534" y="270933"/>
            <a:ext cx="73490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effectLst/>
                <a:latin typeface="Segoe UI Variable Text Semibold" pitchFamily="2" charset="0"/>
                <a:ea typeface="Calibri" panose="020F0502020204030204" pitchFamily="34" charset="0"/>
              </a:rPr>
              <a:t>Моделирование организации работы агентства недвижимости</a:t>
            </a:r>
            <a:endParaRPr lang="ru-RU" sz="4400" dirty="0">
              <a:latin typeface="Segoe UI Variable Text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DD0BC-00FB-4D0D-852B-C3F3EDCC89F9}"/>
              </a:ext>
            </a:extLst>
          </p:cNvPr>
          <p:cNvSpPr txBox="1"/>
          <p:nvPr/>
        </p:nvSpPr>
        <p:spPr>
          <a:xfrm>
            <a:off x="8966200" y="6206067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Шумахер Марк</a:t>
            </a:r>
          </a:p>
        </p:txBody>
      </p:sp>
    </p:spTree>
    <p:extLst>
      <p:ext uri="{BB962C8B-B14F-4D97-AF65-F5344CB8AC3E}">
        <p14:creationId xmlns:p14="http://schemas.microsoft.com/office/powerpoint/2010/main" val="361096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EDCA-8101-4EE7-8090-E9CA6071CCE6}"/>
              </a:ext>
            </a:extLst>
          </p:cNvPr>
          <p:cNvSpPr txBox="1"/>
          <p:nvPr/>
        </p:nvSpPr>
        <p:spPr>
          <a:xfrm>
            <a:off x="160866" y="2551837"/>
            <a:ext cx="4851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Сегодняшний рынок недвижимости динамичен 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конкурентен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Системы автоматизации в этой сфере обеспечивают широкий спектр функций, включая управление клиентами и объектами недвижимости, совершение сделок и аналитику. 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91A539-7690-47FC-973D-D7CE057E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7741"/>
            <a:ext cx="5575300" cy="37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B5C1D-61E6-43D0-890C-87C73A0EB4BC}"/>
              </a:ext>
            </a:extLst>
          </p:cNvPr>
          <p:cNvSpPr txBox="1"/>
          <p:nvPr/>
        </p:nvSpPr>
        <p:spPr>
          <a:xfrm>
            <a:off x="5012267" y="4555067"/>
            <a:ext cx="7222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Рост спроса на недвижимость, особенно онлайн, подчеркивает необходимость современных информационных систем, способных эффективно управлять клиентской базой и повышать конкурентоспособность. Цель - рассмотреть внедрение системы, обеспечивающей оптимизацию процессов управления недвижимостью и повышение качества обслуживания клиентов.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42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30D054-F4DF-424F-B36C-B235CE37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3" y="1972734"/>
            <a:ext cx="6902950" cy="455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E4A1-6C44-45C4-8A68-2FAE2FC7438A}"/>
              </a:ext>
            </a:extLst>
          </p:cNvPr>
          <p:cNvSpPr txBox="1"/>
          <p:nvPr/>
        </p:nvSpPr>
        <p:spPr>
          <a:xfrm>
            <a:off x="127000" y="218408"/>
            <a:ext cx="490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Моделируемая система предоставляет агентствам недвижимости возможность управлять клиентской базой и объектами недвижимости, обрабатывать запросы клиентов, генерировать документы и проводить аналитику деятельности. 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7E43-F7C6-4869-A538-847E160A147A}"/>
              </a:ext>
            </a:extLst>
          </p:cNvPr>
          <p:cNvSpPr txBox="1"/>
          <p:nvPr/>
        </p:nvSpPr>
        <p:spPr>
          <a:xfrm>
            <a:off x="7501467" y="4385733"/>
            <a:ext cx="4622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Внедрение системы может повысить эффективность работы, хотя также сопряжено с возможными сложностями, такими как зависимость от технологий и дополнительные затраты на обучение и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327C72-78C8-4383-B4F3-CA5D57C724EC}"/>
              </a:ext>
            </a:extLst>
          </p:cNvPr>
          <p:cNvSpPr txBox="1"/>
          <p:nvPr/>
        </p:nvSpPr>
        <p:spPr>
          <a:xfrm>
            <a:off x="347133" y="474134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Спецификация функций моделируемой системы.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CB9301-CCC5-412F-8406-DA49786E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3" y="2046818"/>
            <a:ext cx="8915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4E755E-51E5-4EFA-A86C-92EA74324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947" y="1026050"/>
            <a:ext cx="11592106" cy="5400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9D9905-541A-4CFF-A884-5C8DD2818E17}"/>
              </a:ext>
            </a:extLst>
          </p:cNvPr>
          <p:cNvSpPr txBox="1"/>
          <p:nvPr/>
        </p:nvSpPr>
        <p:spPr>
          <a:xfrm>
            <a:off x="93133" y="92107"/>
            <a:ext cx="10473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6083978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9</TotalTime>
  <Words>137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Segoe UI Variable Text Semibold</vt:lpstr>
      <vt:lpstr>Söhne</vt:lpstr>
      <vt:lpstr>Trebuchet MS</vt:lpstr>
      <vt:lpstr>Берлин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Марк Шумахер</dc:creator>
  <cp:lastModifiedBy>Марк Шумахер</cp:lastModifiedBy>
  <cp:revision>13</cp:revision>
  <dcterms:created xsi:type="dcterms:W3CDTF">2024-02-25T16:07:37Z</dcterms:created>
  <dcterms:modified xsi:type="dcterms:W3CDTF">2024-02-25T16:17:04Z</dcterms:modified>
</cp:coreProperties>
</file>