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20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95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41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7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5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9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6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19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E5D9-69A9-41E9-939E-968E2B8F120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1" y="110952"/>
            <a:ext cx="92233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123777"/>
            <a:ext cx="121920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sz="800" dirty="0"/>
          </a:p>
          <a:p>
            <a:pPr algn="ctr">
              <a:lnSpc>
                <a:spcPct val="150000"/>
              </a:lnSpc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РТУ МИРЭА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Институт информационных технологий (ИИТ)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практической</a:t>
            </a:r>
            <a:r>
              <a:rPr kumimoji="0" lang="ru-RU" altLang="ru-RU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 прикладной информатики (ППИ)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ПРЕЗЕНТАЦИЯ ПО ПРАКТИЧЕСКОЙ РАБОТЕ №5</a:t>
            </a: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по дисциплине </a:t>
            </a:r>
            <a:r>
              <a:rPr lang="en-US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“</a:t>
            </a: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Анализ и концептуальное моделирование систем</a:t>
            </a:r>
            <a:r>
              <a:rPr lang="en-US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”</a:t>
            </a:r>
          </a:p>
          <a:p>
            <a:pPr algn="ctr">
              <a:lnSpc>
                <a:spcPct val="150000"/>
              </a:lnSpc>
            </a:pP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Студент: 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Шумахер М.Е.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Группа: ИКБО-20-22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Ассистент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: 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Трушин С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М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64A7B6-0781-436A-9834-D972AF2CC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7610" y="787400"/>
            <a:ext cx="8326991" cy="50398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334" y="143934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709014"/>
            <a:ext cx="3691467" cy="1179512"/>
          </a:xfrm>
        </p:spPr>
        <p:txBody>
          <a:bodyPr>
            <a:normAutofit fontScale="92500" lnSpcReduction="10000"/>
          </a:bodyPr>
          <a:lstStyle/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Построим диаграмму классов организации работы агентства недвижимости.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467" y="386164"/>
            <a:ext cx="6714066" cy="62983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классов диаграммы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7D3B3E3-0586-4EA1-8A0A-6E27BE1AE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34651"/>
              </p:ext>
            </p:extLst>
          </p:nvPr>
        </p:nvGraphicFramePr>
        <p:xfrm>
          <a:off x="135467" y="1016000"/>
          <a:ext cx="7024953" cy="1703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050">
                  <a:extLst>
                    <a:ext uri="{9D8B030D-6E8A-4147-A177-3AD203B41FA5}">
                      <a16:colId xmlns:a16="http://schemas.microsoft.com/office/drawing/2014/main" val="1554443696"/>
                    </a:ext>
                  </a:extLst>
                </a:gridCol>
                <a:gridCol w="5268903">
                  <a:extLst>
                    <a:ext uri="{9D8B030D-6E8A-4147-A177-3AD203B41FA5}">
                      <a16:colId xmlns:a16="http://schemas.microsoft.com/office/drawing/2014/main" val="2291822748"/>
                    </a:ext>
                  </a:extLst>
                </a:gridCol>
              </a:tblGrid>
              <a:tr h="283904"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Название класса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 dirty="0">
                          <a:effectLst/>
                        </a:rPr>
                        <a:t>Описание</a:t>
                      </a:r>
                      <a:endParaRPr lang="ru-RU" sz="1200" b="1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136455"/>
                  </a:ext>
                </a:extLst>
              </a:tr>
              <a:tr h="283904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Client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 dirty="0">
                          <a:effectLst/>
                        </a:rPr>
                        <a:t>Класс для клиента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615171"/>
                  </a:ext>
                </a:extLst>
              </a:tr>
              <a:tr h="283904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Agent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Класс для агента недвижимости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529769"/>
                  </a:ext>
                </a:extLst>
              </a:tr>
              <a:tr h="283904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Agency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Класс для агентства недвижимости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123678"/>
                  </a:ext>
                </a:extLst>
              </a:tr>
              <a:tr h="283904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Object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Класс для объекта недвижимости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393000"/>
                  </a:ext>
                </a:extLst>
              </a:tr>
              <a:tr h="283904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Deal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 dirty="0">
                          <a:effectLst/>
                        </a:rPr>
                        <a:t>Класс для сделок по объектам недвижимости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9688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E9C0A39-987D-43F3-9506-9294B083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26409"/>
              </p:ext>
            </p:extLst>
          </p:nvPr>
        </p:nvGraphicFramePr>
        <p:xfrm>
          <a:off x="2881047" y="3429000"/>
          <a:ext cx="7118086" cy="2086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166">
                  <a:extLst>
                    <a:ext uri="{9D8B030D-6E8A-4147-A177-3AD203B41FA5}">
                      <a16:colId xmlns:a16="http://schemas.microsoft.com/office/drawing/2014/main" val="2678509505"/>
                    </a:ext>
                  </a:extLst>
                </a:gridCol>
                <a:gridCol w="2050496">
                  <a:extLst>
                    <a:ext uri="{9D8B030D-6E8A-4147-A177-3AD203B41FA5}">
                      <a16:colId xmlns:a16="http://schemas.microsoft.com/office/drawing/2014/main" val="4080459734"/>
                    </a:ext>
                  </a:extLst>
                </a:gridCol>
                <a:gridCol w="1779331">
                  <a:extLst>
                    <a:ext uri="{9D8B030D-6E8A-4147-A177-3AD203B41FA5}">
                      <a16:colId xmlns:a16="http://schemas.microsoft.com/office/drawing/2014/main" val="2341693212"/>
                    </a:ext>
                  </a:extLst>
                </a:gridCol>
                <a:gridCol w="1780093">
                  <a:extLst>
                    <a:ext uri="{9D8B030D-6E8A-4147-A177-3AD203B41FA5}">
                      <a16:colId xmlns:a16="http://schemas.microsoft.com/office/drawing/2014/main" val="1368213066"/>
                    </a:ext>
                  </a:extLst>
                </a:gridCol>
              </a:tblGrid>
              <a:tr h="347689"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Класс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Кратность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Тип отношения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 dirty="0">
                          <a:effectLst/>
                        </a:rPr>
                        <a:t>Класс</a:t>
                      </a:r>
                      <a:endParaRPr lang="ru-RU" sz="1200" b="1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152373"/>
                  </a:ext>
                </a:extLst>
              </a:tr>
              <a:tr h="347689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Client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Многий к одному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Ассоциация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Agency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372566"/>
                  </a:ext>
                </a:extLst>
              </a:tr>
              <a:tr h="347689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Agency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Один к многим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Ассоциация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Agent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060457"/>
                  </a:ext>
                </a:extLst>
              </a:tr>
              <a:tr h="347689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Agent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Один к многим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Ассоциация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Client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454149"/>
                  </a:ext>
                </a:extLst>
              </a:tr>
              <a:tr h="347689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Deal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Многие ко одному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Композиция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Agency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339495"/>
                  </a:ext>
                </a:extLst>
              </a:tr>
              <a:tr h="347689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Object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Многие ко одному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Агрегация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Agency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180927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B0D8260-50AA-43AD-A2B6-6D6C54BC6533}"/>
              </a:ext>
            </a:extLst>
          </p:cNvPr>
          <p:cNvSpPr txBox="1">
            <a:spLocks/>
          </p:cNvSpPr>
          <p:nvPr/>
        </p:nvSpPr>
        <p:spPr>
          <a:xfrm>
            <a:off x="1938868" y="2719424"/>
            <a:ext cx="7255933" cy="975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классами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9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643A0-9EF3-4C60-A271-A63AA1028322}"/>
              </a:ext>
            </a:extLst>
          </p:cNvPr>
          <p:cNvSpPr txBox="1"/>
          <p:nvPr/>
        </p:nvSpPr>
        <p:spPr>
          <a:xfrm>
            <a:off x="1299633" y="2828835"/>
            <a:ext cx="9592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7658497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148</Words>
  <Application>Microsoft Office PowerPoint</Application>
  <PresentationFormat>Широкоэкранный</PresentationFormat>
  <Paragraphs>53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Диаграмма классов</vt:lpstr>
      <vt:lpstr>Описание классов диаграммы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Марк Шумахер</cp:lastModifiedBy>
  <cp:revision>319</cp:revision>
  <dcterms:created xsi:type="dcterms:W3CDTF">2023-12-05T17:03:12Z</dcterms:created>
  <dcterms:modified xsi:type="dcterms:W3CDTF">2024-04-07T00:04:22Z</dcterms:modified>
</cp:coreProperties>
</file>