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8"/>
  </p:notesMasterIdLst>
  <p:sldIdLst>
    <p:sldId id="259" r:id="rId2"/>
    <p:sldId id="256" r:id="rId3"/>
    <p:sldId id="30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80" r:id="rId23"/>
    <p:sldId id="278" r:id="rId24"/>
    <p:sldId id="281" r:id="rId25"/>
    <p:sldId id="282" r:id="rId26"/>
    <p:sldId id="284" r:id="rId27"/>
    <p:sldId id="285" r:id="rId28"/>
    <p:sldId id="286" r:id="rId29"/>
    <p:sldId id="300" r:id="rId30"/>
    <p:sldId id="301" r:id="rId31"/>
    <p:sldId id="302" r:id="rId32"/>
    <p:sldId id="303" r:id="rId33"/>
    <p:sldId id="304" r:id="rId34"/>
    <p:sldId id="287" r:id="rId35"/>
    <p:sldId id="289" r:id="rId36"/>
    <p:sldId id="290" r:id="rId37"/>
    <p:sldId id="306" r:id="rId38"/>
    <p:sldId id="292" r:id="rId39"/>
    <p:sldId id="293" r:id="rId40"/>
    <p:sldId id="294" r:id="rId41"/>
    <p:sldId id="295" r:id="rId42"/>
    <p:sldId id="297" r:id="rId43"/>
    <p:sldId id="299" r:id="rId44"/>
    <p:sldId id="307" r:id="rId45"/>
    <p:sldId id="308" r:id="rId46"/>
    <p:sldId id="340" r:id="rId47"/>
    <p:sldId id="305" r:id="rId48"/>
    <p:sldId id="298" r:id="rId49"/>
    <p:sldId id="310" r:id="rId50"/>
    <p:sldId id="311" r:id="rId51"/>
    <p:sldId id="313" r:id="rId52"/>
    <p:sldId id="314" r:id="rId53"/>
    <p:sldId id="315" r:id="rId54"/>
    <p:sldId id="316" r:id="rId55"/>
    <p:sldId id="318" r:id="rId56"/>
    <p:sldId id="319" r:id="rId57"/>
    <p:sldId id="320" r:id="rId58"/>
    <p:sldId id="321" r:id="rId59"/>
    <p:sldId id="323" r:id="rId60"/>
    <p:sldId id="322" r:id="rId61"/>
    <p:sldId id="338" r:id="rId62"/>
    <p:sldId id="325" r:id="rId63"/>
    <p:sldId id="326" r:id="rId64"/>
    <p:sldId id="328" r:id="rId65"/>
    <p:sldId id="327" r:id="rId66"/>
    <p:sldId id="329" r:id="rId67"/>
    <p:sldId id="330" r:id="rId68"/>
    <p:sldId id="331" r:id="rId69"/>
    <p:sldId id="324" r:id="rId70"/>
    <p:sldId id="333" r:id="rId71"/>
    <p:sldId id="335" r:id="rId72"/>
    <p:sldId id="336" r:id="rId73"/>
    <p:sldId id="337" r:id="rId74"/>
    <p:sldId id="332" r:id="rId75"/>
    <p:sldId id="339" r:id="rId76"/>
    <p:sldId id="334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4"/>
    <p:restoredTop sz="92397"/>
  </p:normalViewPr>
  <p:slideViewPr>
    <p:cSldViewPr snapToGrid="0">
      <p:cViewPr varScale="1">
        <p:scale>
          <a:sx n="117" d="100"/>
          <a:sy n="117" d="100"/>
        </p:scale>
        <p:origin x="1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23112-AB98-A54B-84C5-7C6E91A9CDBE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6D0A3-D024-3A40-AAA9-F4E8D0275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48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6D0A3-D024-3A40-AAA9-F4E8D027554B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87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252D-555B-E742-A9E1-1DA5635D6125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C09A-C358-4C47-BE41-861EBB616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19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ja-JP"/>
              <a:t>Click to edit Master text styles</a:t>
            </a:r>
          </a:p>
          <a:p>
            <a:pPr lvl="1"/>
            <a:r>
              <a:rPr lang="en-GB" altLang="ja-JP"/>
              <a:t>Second level</a:t>
            </a:r>
          </a:p>
          <a:p>
            <a:pPr lvl="2"/>
            <a:r>
              <a:rPr lang="en-GB" altLang="ja-JP"/>
              <a:t>Third level</a:t>
            </a:r>
          </a:p>
          <a:p>
            <a:pPr lvl="3"/>
            <a:r>
              <a:rPr lang="en-GB" altLang="ja-JP"/>
              <a:t>Fourth level</a:t>
            </a:r>
          </a:p>
          <a:p>
            <a:pPr lvl="4"/>
            <a:r>
              <a:rPr lang="en-GB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252D-555B-E742-A9E1-1DA5635D6125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C09A-C358-4C47-BE41-861EBB616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14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 altLang="ja-JP"/>
              <a:t>Click to edit Master text styles</a:t>
            </a:r>
          </a:p>
          <a:p>
            <a:pPr lvl="1"/>
            <a:r>
              <a:rPr lang="en-GB" altLang="ja-JP"/>
              <a:t>Second level</a:t>
            </a:r>
          </a:p>
          <a:p>
            <a:pPr lvl="2"/>
            <a:r>
              <a:rPr lang="en-GB" altLang="ja-JP"/>
              <a:t>Third level</a:t>
            </a:r>
          </a:p>
          <a:p>
            <a:pPr lvl="3"/>
            <a:r>
              <a:rPr lang="en-GB" altLang="ja-JP"/>
              <a:t>Fourth level</a:t>
            </a:r>
          </a:p>
          <a:p>
            <a:pPr lvl="4"/>
            <a:r>
              <a:rPr lang="en-GB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252D-555B-E742-A9E1-1DA5635D6125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C09A-C358-4C47-BE41-861EBB616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99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ja-JP"/>
              <a:t>Click to edit Master text styles</a:t>
            </a:r>
          </a:p>
          <a:p>
            <a:pPr lvl="1"/>
            <a:r>
              <a:rPr lang="en-GB" altLang="ja-JP"/>
              <a:t>Second level</a:t>
            </a:r>
          </a:p>
          <a:p>
            <a:pPr lvl="2"/>
            <a:r>
              <a:rPr lang="en-GB" altLang="ja-JP"/>
              <a:t>Third level</a:t>
            </a:r>
          </a:p>
          <a:p>
            <a:pPr lvl="3"/>
            <a:r>
              <a:rPr lang="en-GB" altLang="ja-JP"/>
              <a:t>Fourth level</a:t>
            </a:r>
          </a:p>
          <a:p>
            <a:pPr lvl="4"/>
            <a:r>
              <a:rPr lang="en-GB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252D-555B-E742-A9E1-1DA5635D6125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C09A-C358-4C47-BE41-861EBB616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25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252D-555B-E742-A9E1-1DA5635D6125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C09A-C358-4C47-BE41-861EBB616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12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 altLang="ja-JP"/>
              <a:t>Click to edit Master text styles</a:t>
            </a:r>
          </a:p>
          <a:p>
            <a:pPr lvl="1"/>
            <a:r>
              <a:rPr lang="en-GB" altLang="ja-JP"/>
              <a:t>Second level</a:t>
            </a:r>
          </a:p>
          <a:p>
            <a:pPr lvl="2"/>
            <a:r>
              <a:rPr lang="en-GB" altLang="ja-JP"/>
              <a:t>Third level</a:t>
            </a:r>
          </a:p>
          <a:p>
            <a:pPr lvl="3"/>
            <a:r>
              <a:rPr lang="en-GB" altLang="ja-JP"/>
              <a:t>Fourth level</a:t>
            </a:r>
          </a:p>
          <a:p>
            <a:pPr lvl="4"/>
            <a:r>
              <a:rPr lang="en-GB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 altLang="ja-JP"/>
              <a:t>Click to edit Master text styles</a:t>
            </a:r>
          </a:p>
          <a:p>
            <a:pPr lvl="1"/>
            <a:r>
              <a:rPr lang="en-GB" altLang="ja-JP"/>
              <a:t>Second level</a:t>
            </a:r>
          </a:p>
          <a:p>
            <a:pPr lvl="2"/>
            <a:r>
              <a:rPr lang="en-GB" altLang="ja-JP"/>
              <a:t>Third level</a:t>
            </a:r>
          </a:p>
          <a:p>
            <a:pPr lvl="3"/>
            <a:r>
              <a:rPr lang="en-GB" altLang="ja-JP"/>
              <a:t>Fourth level</a:t>
            </a:r>
          </a:p>
          <a:p>
            <a:pPr lvl="4"/>
            <a:r>
              <a:rPr lang="en-GB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252D-555B-E742-A9E1-1DA5635D6125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C09A-C358-4C47-BE41-861EBB616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8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 altLang="ja-JP"/>
              <a:t>Click to edit Master text styles</a:t>
            </a:r>
          </a:p>
          <a:p>
            <a:pPr lvl="1"/>
            <a:r>
              <a:rPr lang="en-GB" altLang="ja-JP"/>
              <a:t>Second level</a:t>
            </a:r>
          </a:p>
          <a:p>
            <a:pPr lvl="2"/>
            <a:r>
              <a:rPr lang="en-GB" altLang="ja-JP"/>
              <a:t>Third level</a:t>
            </a:r>
          </a:p>
          <a:p>
            <a:pPr lvl="3"/>
            <a:r>
              <a:rPr lang="en-GB" altLang="ja-JP"/>
              <a:t>Fourth level</a:t>
            </a:r>
          </a:p>
          <a:p>
            <a:pPr lvl="4"/>
            <a:r>
              <a:rPr lang="en-GB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 altLang="ja-JP"/>
              <a:t>Click to edit Master text styles</a:t>
            </a:r>
          </a:p>
          <a:p>
            <a:pPr lvl="1"/>
            <a:r>
              <a:rPr lang="en-GB" altLang="ja-JP"/>
              <a:t>Second level</a:t>
            </a:r>
          </a:p>
          <a:p>
            <a:pPr lvl="2"/>
            <a:r>
              <a:rPr lang="en-GB" altLang="ja-JP"/>
              <a:t>Third level</a:t>
            </a:r>
          </a:p>
          <a:p>
            <a:pPr lvl="3"/>
            <a:r>
              <a:rPr lang="en-GB" altLang="ja-JP"/>
              <a:t>Fourth level</a:t>
            </a:r>
          </a:p>
          <a:p>
            <a:pPr lvl="4"/>
            <a:r>
              <a:rPr lang="en-GB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252D-555B-E742-A9E1-1DA5635D6125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C09A-C358-4C47-BE41-861EBB616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6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252D-555B-E742-A9E1-1DA5635D6125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C09A-C358-4C47-BE41-861EBB616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15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252D-555B-E742-A9E1-1DA5635D6125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C09A-C358-4C47-BE41-861EBB616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49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ja-JP"/>
              <a:t>Click to edit Master text styles</a:t>
            </a:r>
          </a:p>
          <a:p>
            <a:pPr lvl="1"/>
            <a:r>
              <a:rPr lang="en-GB" altLang="ja-JP"/>
              <a:t>Second level</a:t>
            </a:r>
          </a:p>
          <a:p>
            <a:pPr lvl="2"/>
            <a:r>
              <a:rPr lang="en-GB" altLang="ja-JP"/>
              <a:t>Third level</a:t>
            </a:r>
          </a:p>
          <a:p>
            <a:pPr lvl="3"/>
            <a:r>
              <a:rPr lang="en-GB" altLang="ja-JP"/>
              <a:t>Fourth level</a:t>
            </a:r>
          </a:p>
          <a:p>
            <a:pPr lvl="4"/>
            <a:r>
              <a:rPr lang="en-GB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252D-555B-E742-A9E1-1DA5635D6125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C09A-C358-4C47-BE41-861EBB616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70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252D-555B-E742-A9E1-1DA5635D6125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C09A-C358-4C47-BE41-861EBB616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14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ja-JP"/>
              <a:t>Click to edit Master text styles</a:t>
            </a:r>
          </a:p>
          <a:p>
            <a:pPr lvl="1"/>
            <a:r>
              <a:rPr lang="en-GB" altLang="ja-JP"/>
              <a:t>Second level</a:t>
            </a:r>
          </a:p>
          <a:p>
            <a:pPr lvl="2"/>
            <a:r>
              <a:rPr lang="en-GB" altLang="ja-JP"/>
              <a:t>Third level</a:t>
            </a:r>
          </a:p>
          <a:p>
            <a:pPr lvl="3"/>
            <a:r>
              <a:rPr lang="en-GB" altLang="ja-JP"/>
              <a:t>Fourth level</a:t>
            </a:r>
          </a:p>
          <a:p>
            <a:pPr lvl="4"/>
            <a:r>
              <a:rPr lang="en-GB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B252D-555B-E742-A9E1-1DA5635D6125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1BC09A-C358-4C47-BE41-861EBB616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43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45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7F6F4-6447-1853-4591-32447C396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>
            <a:extLst>
              <a:ext uri="{FF2B5EF4-FFF2-40B4-BE49-F238E27FC236}">
                <a16:creationId xmlns:a16="http://schemas.microsoft.com/office/drawing/2014/main" id="{4ADD02F3-5A40-2B68-9906-DA0BB5BE3882}"/>
              </a:ext>
            </a:extLst>
          </p:cNvPr>
          <p:cNvSpPr/>
          <p:nvPr/>
        </p:nvSpPr>
        <p:spPr>
          <a:xfrm>
            <a:off x="4314497" y="4483976"/>
            <a:ext cx="51500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58EBFB-0941-3632-7234-50EADCFDC739}"/>
              </a:ext>
            </a:extLst>
          </p:cNvPr>
          <p:cNvSpPr/>
          <p:nvPr/>
        </p:nvSpPr>
        <p:spPr>
          <a:xfrm>
            <a:off x="2858814" y="2979776"/>
            <a:ext cx="3426373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2113C0-9564-7835-C1CD-2D7BDEFD3EA5}"/>
              </a:ext>
            </a:extLst>
          </p:cNvPr>
          <p:cNvSpPr/>
          <p:nvPr/>
        </p:nvSpPr>
        <p:spPr>
          <a:xfrm rot="10800000">
            <a:off x="4336832" y="4248807"/>
            <a:ext cx="470338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DA853-03AB-330D-64CE-224C2D299709}"/>
              </a:ext>
            </a:extLst>
          </p:cNvPr>
          <p:cNvSpPr txBox="1"/>
          <p:nvPr/>
        </p:nvSpPr>
        <p:spPr>
          <a:xfrm>
            <a:off x="4297759" y="5280713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AD827F-7191-D551-B0F6-1CD21B4ECD99}"/>
              </a:ext>
            </a:extLst>
          </p:cNvPr>
          <p:cNvSpPr/>
          <p:nvPr/>
        </p:nvSpPr>
        <p:spPr>
          <a:xfrm>
            <a:off x="3394841" y="3322978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5FB7E-DD5A-35A1-F030-0C611EE3958A}"/>
              </a:ext>
            </a:extLst>
          </p:cNvPr>
          <p:cNvSpPr txBox="1"/>
          <p:nvPr/>
        </p:nvSpPr>
        <p:spPr>
          <a:xfrm>
            <a:off x="5318234" y="6398079"/>
            <a:ext cx="3719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dirty="0"/>
              <a:t>*the name of the directory depends on your account name</a:t>
            </a:r>
            <a:endParaRPr kumimoji="1" lang="ja-JP" alt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3678D-4BEC-969B-4A80-80B96019F11B}"/>
              </a:ext>
            </a:extLst>
          </p:cNvPr>
          <p:cNvSpPr txBox="1"/>
          <p:nvPr/>
        </p:nvSpPr>
        <p:spPr>
          <a:xfrm>
            <a:off x="3023698" y="2162707"/>
            <a:ext cx="309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directory:</a:t>
            </a:r>
          </a:p>
          <a:p>
            <a:pPr algn="ctr"/>
            <a:r>
              <a:rPr kumimoji="1" lang="en-US" altLang="ja-JP" b="1" dirty="0"/>
              <a:t>/home/</a:t>
            </a:r>
            <a:r>
              <a:rPr kumimoji="1" lang="en-US" altLang="ja-JP" b="1" dirty="0" err="1"/>
              <a:t>shumpei_yamakawa</a:t>
            </a:r>
            <a:endParaRPr kumimoji="1" lang="ja-JP" altLang="en-US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437258-EA16-F872-AA14-BCFE1175E8F9}"/>
              </a:ext>
            </a:extLst>
          </p:cNvPr>
          <p:cNvSpPr/>
          <p:nvPr/>
        </p:nvSpPr>
        <p:spPr>
          <a:xfrm>
            <a:off x="3142594" y="4248807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F34C32-2F21-16E0-7D06-12D55642D646}"/>
              </a:ext>
            </a:extLst>
          </p:cNvPr>
          <p:cNvSpPr/>
          <p:nvPr/>
        </p:nvSpPr>
        <p:spPr>
          <a:xfrm>
            <a:off x="5118538" y="3344917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9C4F4F-F46B-ADBF-5DAD-2CB3DDDA54E8}"/>
              </a:ext>
            </a:extLst>
          </p:cNvPr>
          <p:cNvSpPr/>
          <p:nvPr/>
        </p:nvSpPr>
        <p:spPr>
          <a:xfrm>
            <a:off x="5591504" y="4332889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016BF3D1-3D57-0DCA-ACF3-14FA1063C6B5}"/>
              </a:ext>
            </a:extLst>
          </p:cNvPr>
          <p:cNvSpPr/>
          <p:nvPr/>
        </p:nvSpPr>
        <p:spPr>
          <a:xfrm>
            <a:off x="5065987" y="3429000"/>
            <a:ext cx="1671145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97A5C2-E169-5DEF-47FF-7BF6768E7CF8}"/>
              </a:ext>
            </a:extLst>
          </p:cNvPr>
          <p:cNvSpPr txBox="1"/>
          <p:nvPr/>
        </p:nvSpPr>
        <p:spPr>
          <a:xfrm>
            <a:off x="5186855" y="3473914"/>
            <a:ext cx="142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What does this directory have?</a:t>
            </a:r>
            <a:endParaRPr kumimoji="1" lang="ja-JP" alt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36B76-FF28-D5DE-9B38-CD852224B215}"/>
              </a:ext>
            </a:extLst>
          </p:cNvPr>
          <p:cNvSpPr txBox="1"/>
          <p:nvPr/>
        </p:nvSpPr>
        <p:spPr>
          <a:xfrm>
            <a:off x="980574" y="3441274"/>
            <a:ext cx="148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Files</a:t>
            </a:r>
          </a:p>
          <a:p>
            <a:r>
              <a:rPr kumimoji="1" lang="en-US" altLang="ja-JP" dirty="0"/>
              <a:t>(ex. text files)</a:t>
            </a:r>
            <a:endParaRPr kumimoji="1" lang="ja-JP" alt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741C61-9E00-104A-BC17-55AE0991AB0A}"/>
              </a:ext>
            </a:extLst>
          </p:cNvPr>
          <p:cNvCxnSpPr>
            <a:stCxn id="9" idx="1"/>
          </p:cNvCxnSpPr>
          <p:nvPr/>
        </p:nvCxnSpPr>
        <p:spPr>
          <a:xfrm flipH="1">
            <a:off x="2466815" y="3647485"/>
            <a:ext cx="9280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3CCF4A-9F09-356C-2E63-7EA1C9F848E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361712" y="4204533"/>
            <a:ext cx="780882" cy="368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CA6870-B1D0-2009-CC2D-AE33C330B9F0}"/>
              </a:ext>
            </a:extLst>
          </p:cNvPr>
          <p:cNvSpPr txBox="1"/>
          <p:nvPr/>
        </p:nvSpPr>
        <p:spPr>
          <a:xfrm>
            <a:off x="6858000" y="3419494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= ls</a:t>
            </a:r>
            <a:endParaRPr kumimoji="1" lang="ja-JP" altLang="en-US" sz="3600" b="1"/>
          </a:p>
        </p:txBody>
      </p:sp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68572FA-D86F-2033-CB14-62C8796F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4" y="613900"/>
            <a:ext cx="7835597" cy="13546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41B7DA-5CDE-88D6-DECD-304B268F5A2C}"/>
              </a:ext>
            </a:extLst>
          </p:cNvPr>
          <p:cNvSpPr txBox="1"/>
          <p:nvPr/>
        </p:nvSpPr>
        <p:spPr>
          <a:xfrm>
            <a:off x="3552498" y="138769"/>
            <a:ext cx="18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“type ls -&gt; enter”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31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ECFF068-BDB4-73BE-68F2-87357EF7E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4" y="540163"/>
            <a:ext cx="7835597" cy="1414760"/>
          </a:xfrm>
          <a:prstGeom prst="rect">
            <a:avLst/>
          </a:prstGeom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5C698860-BAA9-2F44-E26D-E714520CC87C}"/>
              </a:ext>
            </a:extLst>
          </p:cNvPr>
          <p:cNvSpPr/>
          <p:nvPr/>
        </p:nvSpPr>
        <p:spPr>
          <a:xfrm>
            <a:off x="4314497" y="4483976"/>
            <a:ext cx="51500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80814-BC0E-ACEE-8D9C-335613039AB2}"/>
              </a:ext>
            </a:extLst>
          </p:cNvPr>
          <p:cNvSpPr/>
          <p:nvPr/>
        </p:nvSpPr>
        <p:spPr>
          <a:xfrm>
            <a:off x="2858814" y="2979776"/>
            <a:ext cx="3426373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BB7091-1D5F-8D75-F083-0FD01DD80C07}"/>
              </a:ext>
            </a:extLst>
          </p:cNvPr>
          <p:cNvSpPr/>
          <p:nvPr/>
        </p:nvSpPr>
        <p:spPr>
          <a:xfrm rot="10800000">
            <a:off x="4336832" y="4248807"/>
            <a:ext cx="470338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39BC8-217F-E637-DF31-A16E89825315}"/>
              </a:ext>
            </a:extLst>
          </p:cNvPr>
          <p:cNvSpPr txBox="1"/>
          <p:nvPr/>
        </p:nvSpPr>
        <p:spPr>
          <a:xfrm>
            <a:off x="4297759" y="5280713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9D6753-78F4-A98E-0E90-1E5A9767107B}"/>
              </a:ext>
            </a:extLst>
          </p:cNvPr>
          <p:cNvSpPr/>
          <p:nvPr/>
        </p:nvSpPr>
        <p:spPr>
          <a:xfrm>
            <a:off x="3394841" y="3322978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73117-31C9-A98D-061D-77E6E9B9212D}"/>
              </a:ext>
            </a:extLst>
          </p:cNvPr>
          <p:cNvSpPr txBox="1"/>
          <p:nvPr/>
        </p:nvSpPr>
        <p:spPr>
          <a:xfrm>
            <a:off x="3023698" y="2162707"/>
            <a:ext cx="309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directory:</a:t>
            </a:r>
          </a:p>
          <a:p>
            <a:pPr algn="ctr"/>
            <a:r>
              <a:rPr kumimoji="1" lang="en-US" altLang="ja-JP" b="1" dirty="0"/>
              <a:t>/home/</a:t>
            </a:r>
            <a:r>
              <a:rPr kumimoji="1" lang="en-US" altLang="ja-JP" b="1" dirty="0" err="1"/>
              <a:t>shumpei_yamakawa</a:t>
            </a:r>
            <a:endParaRPr kumimoji="1" lang="ja-JP" altLang="en-US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E3109A-23E5-9F2D-B9E6-3C3601483826}"/>
              </a:ext>
            </a:extLst>
          </p:cNvPr>
          <p:cNvSpPr/>
          <p:nvPr/>
        </p:nvSpPr>
        <p:spPr>
          <a:xfrm>
            <a:off x="3142594" y="4248807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887699-0961-B252-6A1C-BFBBAA9A0F3B}"/>
              </a:ext>
            </a:extLst>
          </p:cNvPr>
          <p:cNvSpPr/>
          <p:nvPr/>
        </p:nvSpPr>
        <p:spPr>
          <a:xfrm>
            <a:off x="5118538" y="3344917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752BF3-2DDC-4AA2-ABED-4B1761B5CB96}"/>
              </a:ext>
            </a:extLst>
          </p:cNvPr>
          <p:cNvSpPr/>
          <p:nvPr/>
        </p:nvSpPr>
        <p:spPr>
          <a:xfrm>
            <a:off x="5591504" y="4332889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8FD4E819-EBF5-C924-153D-3DB695240649}"/>
              </a:ext>
            </a:extLst>
          </p:cNvPr>
          <p:cNvSpPr/>
          <p:nvPr/>
        </p:nvSpPr>
        <p:spPr>
          <a:xfrm>
            <a:off x="5065987" y="3429000"/>
            <a:ext cx="1671145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352209-9D9D-2EE7-17EC-EF542E263E10}"/>
              </a:ext>
            </a:extLst>
          </p:cNvPr>
          <p:cNvSpPr txBox="1"/>
          <p:nvPr/>
        </p:nvSpPr>
        <p:spPr>
          <a:xfrm>
            <a:off x="5186855" y="3473914"/>
            <a:ext cx="142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What does this directory have?</a:t>
            </a:r>
            <a:endParaRPr kumimoji="1" lang="ja-JP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E45DB1-9165-3528-B304-5B99A4C3CF00}"/>
              </a:ext>
            </a:extLst>
          </p:cNvPr>
          <p:cNvSpPr txBox="1"/>
          <p:nvPr/>
        </p:nvSpPr>
        <p:spPr>
          <a:xfrm>
            <a:off x="6858000" y="3419494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= ls</a:t>
            </a:r>
            <a:endParaRPr kumimoji="1" lang="ja-JP" altLang="en-US" sz="3600" b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5CAC3D-10D5-FE9B-BFC8-200459F2BC78}"/>
              </a:ext>
            </a:extLst>
          </p:cNvPr>
          <p:cNvSpPr/>
          <p:nvPr/>
        </p:nvSpPr>
        <p:spPr>
          <a:xfrm>
            <a:off x="585279" y="1560363"/>
            <a:ext cx="1453728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E279C5-8F37-DAFA-7B7B-3296EFB7F8B0}"/>
              </a:ext>
            </a:extLst>
          </p:cNvPr>
          <p:cNvCxnSpPr/>
          <p:nvPr/>
        </p:nvCxnSpPr>
        <p:spPr>
          <a:xfrm flipV="1">
            <a:off x="1278962" y="1865163"/>
            <a:ext cx="0" cy="8606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A709E3-A343-C3B1-8666-DA135C6A99FB}"/>
              </a:ext>
            </a:extLst>
          </p:cNvPr>
          <p:cNvSpPr txBox="1"/>
          <p:nvPr/>
        </p:nvSpPr>
        <p:spPr>
          <a:xfrm>
            <a:off x="68091" y="2738203"/>
            <a:ext cx="2421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You have</a:t>
            </a:r>
          </a:p>
          <a:p>
            <a:pPr algn="ctr"/>
            <a:r>
              <a:rPr kumimoji="1" lang="en-US" altLang="ja-JP" sz="1600" dirty="0"/>
              <a:t>“README-</a:t>
            </a:r>
            <a:r>
              <a:rPr kumimoji="1" lang="en-US" altLang="ja-JP" sz="1600" dirty="0" err="1"/>
              <a:t>cloudshell.txt</a:t>
            </a:r>
            <a:r>
              <a:rPr kumimoji="1" lang="en-US" altLang="ja-JP" sz="1600" dirty="0"/>
              <a:t>”</a:t>
            </a:r>
          </a:p>
          <a:p>
            <a:pPr algn="ctr"/>
            <a:endParaRPr kumimoji="1" lang="ja-JP" altLang="en-US" sz="1600"/>
          </a:p>
        </p:txBody>
      </p:sp>
      <p:pic>
        <p:nvPicPr>
          <p:cNvPr id="25" name="Picture 2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7B629D3-929A-BEFC-6655-8FEDD44F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719" t="84578"/>
          <a:stretch/>
        </p:blipFill>
        <p:spPr>
          <a:xfrm>
            <a:off x="2070537" y="1625173"/>
            <a:ext cx="648864" cy="1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71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D094E-CCBD-B786-FC7D-90C39D2F0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9746AF4-B7CD-606D-7ABF-EBD6DBA2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4" y="540163"/>
            <a:ext cx="7835597" cy="1414760"/>
          </a:xfrm>
          <a:prstGeom prst="rect">
            <a:avLst/>
          </a:prstGeom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6848DB37-10B0-C072-A3B1-DAAB9BACFA17}"/>
              </a:ext>
            </a:extLst>
          </p:cNvPr>
          <p:cNvSpPr/>
          <p:nvPr/>
        </p:nvSpPr>
        <p:spPr>
          <a:xfrm>
            <a:off x="4314497" y="4483976"/>
            <a:ext cx="51500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29FC8-406C-5921-7F91-925C21EA808F}"/>
              </a:ext>
            </a:extLst>
          </p:cNvPr>
          <p:cNvSpPr/>
          <p:nvPr/>
        </p:nvSpPr>
        <p:spPr>
          <a:xfrm>
            <a:off x="2858814" y="2979776"/>
            <a:ext cx="3426373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987D84-9179-7512-1255-56881A2A8F6F}"/>
              </a:ext>
            </a:extLst>
          </p:cNvPr>
          <p:cNvSpPr/>
          <p:nvPr/>
        </p:nvSpPr>
        <p:spPr>
          <a:xfrm rot="10800000">
            <a:off x="4336832" y="4248807"/>
            <a:ext cx="470338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F3D5B-1172-AE6E-66EF-AEB9976CB2CF}"/>
              </a:ext>
            </a:extLst>
          </p:cNvPr>
          <p:cNvSpPr txBox="1"/>
          <p:nvPr/>
        </p:nvSpPr>
        <p:spPr>
          <a:xfrm>
            <a:off x="4297759" y="5280713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F4841-451A-A6DB-B840-25CF22C1769F}"/>
              </a:ext>
            </a:extLst>
          </p:cNvPr>
          <p:cNvSpPr txBox="1"/>
          <p:nvPr/>
        </p:nvSpPr>
        <p:spPr>
          <a:xfrm>
            <a:off x="3023698" y="2162707"/>
            <a:ext cx="309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directory:</a:t>
            </a:r>
          </a:p>
          <a:p>
            <a:pPr algn="ctr"/>
            <a:r>
              <a:rPr kumimoji="1" lang="en-US" altLang="ja-JP" b="1" dirty="0"/>
              <a:t>/home/</a:t>
            </a:r>
            <a:r>
              <a:rPr kumimoji="1" lang="en-US" altLang="ja-JP" b="1" dirty="0" err="1"/>
              <a:t>shumpei_yamakawa</a:t>
            </a:r>
            <a:endParaRPr kumimoji="1" lang="ja-JP" altLang="en-US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996A5-4078-BC03-B305-AB5610220FFF}"/>
              </a:ext>
            </a:extLst>
          </p:cNvPr>
          <p:cNvSpPr/>
          <p:nvPr/>
        </p:nvSpPr>
        <p:spPr>
          <a:xfrm>
            <a:off x="3142594" y="4248807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17513F2D-012C-A69B-A70F-ED8BADF0C656}"/>
              </a:ext>
            </a:extLst>
          </p:cNvPr>
          <p:cNvSpPr/>
          <p:nvPr/>
        </p:nvSpPr>
        <p:spPr>
          <a:xfrm>
            <a:off x="5065987" y="3429000"/>
            <a:ext cx="1671145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179B64-8651-4859-1D91-9E4E18B6F6AE}"/>
              </a:ext>
            </a:extLst>
          </p:cNvPr>
          <p:cNvSpPr txBox="1"/>
          <p:nvPr/>
        </p:nvSpPr>
        <p:spPr>
          <a:xfrm>
            <a:off x="5186855" y="3473914"/>
            <a:ext cx="142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What does this directory have?</a:t>
            </a:r>
            <a:endParaRPr kumimoji="1" lang="ja-JP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81CADA-9C9A-90BA-944A-08CE1D1C8670}"/>
              </a:ext>
            </a:extLst>
          </p:cNvPr>
          <p:cNvSpPr txBox="1"/>
          <p:nvPr/>
        </p:nvSpPr>
        <p:spPr>
          <a:xfrm>
            <a:off x="382810" y="4880604"/>
            <a:ext cx="2350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/>
              <a:t>README-</a:t>
            </a:r>
            <a:r>
              <a:rPr kumimoji="1" lang="en-US" altLang="ja-JP" sz="1600" b="1" dirty="0" err="1"/>
              <a:t>cloudshell.txt</a:t>
            </a:r>
            <a:endParaRPr kumimoji="1" lang="en-US" altLang="ja-JP" sz="1600" b="1" dirty="0"/>
          </a:p>
        </p:txBody>
      </p:sp>
      <p:pic>
        <p:nvPicPr>
          <p:cNvPr id="25" name="Picture 2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24B7EF0-35E7-9D99-CEA7-5CB56E2C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719" t="84578"/>
          <a:stretch/>
        </p:blipFill>
        <p:spPr>
          <a:xfrm>
            <a:off x="2070537" y="1625173"/>
            <a:ext cx="648864" cy="14056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01B3D9-068A-DE68-A756-84666F9AD291}"/>
              </a:ext>
            </a:extLst>
          </p:cNvPr>
          <p:cNvCxnSpPr>
            <a:cxnSpLocks/>
          </p:cNvCxnSpPr>
          <p:nvPr/>
        </p:nvCxnSpPr>
        <p:spPr>
          <a:xfrm flipH="1">
            <a:off x="2217683" y="4573314"/>
            <a:ext cx="924911" cy="3072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84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D655D-7B6B-3A49-D6BA-6C0DD2049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8269EE2-0933-EA4D-0C23-E874537A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4" y="540163"/>
            <a:ext cx="7835597" cy="1414760"/>
          </a:xfrm>
          <a:prstGeom prst="rect">
            <a:avLst/>
          </a:prstGeom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F153E75A-88F8-3743-0115-1C88FA578BB4}"/>
              </a:ext>
            </a:extLst>
          </p:cNvPr>
          <p:cNvSpPr/>
          <p:nvPr/>
        </p:nvSpPr>
        <p:spPr>
          <a:xfrm>
            <a:off x="4314497" y="4483976"/>
            <a:ext cx="51500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A3DD7-A6A8-27DD-EF1E-6B8144BD88C6}"/>
              </a:ext>
            </a:extLst>
          </p:cNvPr>
          <p:cNvSpPr/>
          <p:nvPr/>
        </p:nvSpPr>
        <p:spPr>
          <a:xfrm>
            <a:off x="2858814" y="2979776"/>
            <a:ext cx="3426373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44B97-411A-2F18-677E-20D6EF3ECBAD}"/>
              </a:ext>
            </a:extLst>
          </p:cNvPr>
          <p:cNvSpPr/>
          <p:nvPr/>
        </p:nvSpPr>
        <p:spPr>
          <a:xfrm rot="10800000">
            <a:off x="4336832" y="4248807"/>
            <a:ext cx="470338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D13BA-242C-7445-FD9B-F3774A6FD543}"/>
              </a:ext>
            </a:extLst>
          </p:cNvPr>
          <p:cNvSpPr txBox="1"/>
          <p:nvPr/>
        </p:nvSpPr>
        <p:spPr>
          <a:xfrm>
            <a:off x="4297759" y="5280713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FB0D9-69E6-6BEB-4EB8-C23D4C705DC5}"/>
              </a:ext>
            </a:extLst>
          </p:cNvPr>
          <p:cNvSpPr txBox="1"/>
          <p:nvPr/>
        </p:nvSpPr>
        <p:spPr>
          <a:xfrm>
            <a:off x="3023698" y="2162707"/>
            <a:ext cx="309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directory:</a:t>
            </a:r>
          </a:p>
          <a:p>
            <a:pPr algn="ctr"/>
            <a:r>
              <a:rPr kumimoji="1" lang="en-US" altLang="ja-JP" b="1" dirty="0"/>
              <a:t>/home/</a:t>
            </a:r>
            <a:r>
              <a:rPr kumimoji="1" lang="en-US" altLang="ja-JP" b="1" dirty="0" err="1"/>
              <a:t>shumpei_yamakawa</a:t>
            </a:r>
            <a:endParaRPr kumimoji="1" lang="ja-JP" altLang="en-US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80C77E-4A6E-6A93-9C68-3382D06D7990}"/>
              </a:ext>
            </a:extLst>
          </p:cNvPr>
          <p:cNvSpPr/>
          <p:nvPr/>
        </p:nvSpPr>
        <p:spPr>
          <a:xfrm>
            <a:off x="3142594" y="4248807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578A065E-B241-C0BD-6958-626A7568E7AF}"/>
              </a:ext>
            </a:extLst>
          </p:cNvPr>
          <p:cNvSpPr/>
          <p:nvPr/>
        </p:nvSpPr>
        <p:spPr>
          <a:xfrm>
            <a:off x="5065987" y="3429000"/>
            <a:ext cx="1671145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E6AECE-58ED-7012-79F3-8DA733870660}"/>
              </a:ext>
            </a:extLst>
          </p:cNvPr>
          <p:cNvSpPr txBox="1"/>
          <p:nvPr/>
        </p:nvSpPr>
        <p:spPr>
          <a:xfrm>
            <a:off x="5186855" y="3473914"/>
            <a:ext cx="1429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What is this file?</a:t>
            </a:r>
            <a:endParaRPr kumimoji="1" lang="ja-JP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B778AE-EF21-1EF1-3951-9CC0BBC15248}"/>
              </a:ext>
            </a:extLst>
          </p:cNvPr>
          <p:cNvSpPr txBox="1"/>
          <p:nvPr/>
        </p:nvSpPr>
        <p:spPr>
          <a:xfrm>
            <a:off x="382810" y="4880604"/>
            <a:ext cx="2350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/>
              <a:t>README-</a:t>
            </a:r>
            <a:r>
              <a:rPr kumimoji="1" lang="en-US" altLang="ja-JP" sz="1600" b="1" dirty="0" err="1"/>
              <a:t>cloudshell.txt</a:t>
            </a:r>
            <a:endParaRPr kumimoji="1" lang="en-US" altLang="ja-JP" sz="1600" b="1" dirty="0"/>
          </a:p>
        </p:txBody>
      </p:sp>
      <p:pic>
        <p:nvPicPr>
          <p:cNvPr id="25" name="Picture 2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6DFF3C6-1D33-67D0-1A21-97EF9D85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719" t="84578"/>
          <a:stretch/>
        </p:blipFill>
        <p:spPr>
          <a:xfrm>
            <a:off x="2070537" y="1625173"/>
            <a:ext cx="648864" cy="14056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F838257-CE50-DFAA-F5A9-03205182ED8C}"/>
              </a:ext>
            </a:extLst>
          </p:cNvPr>
          <p:cNvCxnSpPr>
            <a:cxnSpLocks/>
          </p:cNvCxnSpPr>
          <p:nvPr/>
        </p:nvCxnSpPr>
        <p:spPr>
          <a:xfrm flipH="1">
            <a:off x="2217683" y="4573314"/>
            <a:ext cx="924911" cy="3072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98CD0-8F6E-D530-97F9-C600B43D3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EC3A8883-A721-D1E6-E999-A91E77141DD0}"/>
              </a:ext>
            </a:extLst>
          </p:cNvPr>
          <p:cNvSpPr/>
          <p:nvPr/>
        </p:nvSpPr>
        <p:spPr>
          <a:xfrm>
            <a:off x="4314497" y="4483976"/>
            <a:ext cx="51500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9ADE1-D130-B35E-027D-C23704C2C17A}"/>
              </a:ext>
            </a:extLst>
          </p:cNvPr>
          <p:cNvSpPr/>
          <p:nvPr/>
        </p:nvSpPr>
        <p:spPr>
          <a:xfrm>
            <a:off x="2858814" y="2979776"/>
            <a:ext cx="3426373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4F1ADF-BD03-E585-B7AF-5ABA7D1BC619}"/>
              </a:ext>
            </a:extLst>
          </p:cNvPr>
          <p:cNvSpPr/>
          <p:nvPr/>
        </p:nvSpPr>
        <p:spPr>
          <a:xfrm rot="10800000">
            <a:off x="4336832" y="4248807"/>
            <a:ext cx="470338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5E34A-87A4-5A60-66F1-676C54815EBF}"/>
              </a:ext>
            </a:extLst>
          </p:cNvPr>
          <p:cNvSpPr txBox="1"/>
          <p:nvPr/>
        </p:nvSpPr>
        <p:spPr>
          <a:xfrm>
            <a:off x="4297759" y="5280713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A5521-2CF0-04C4-CAEA-10B9B56ED05E}"/>
              </a:ext>
            </a:extLst>
          </p:cNvPr>
          <p:cNvSpPr txBox="1"/>
          <p:nvPr/>
        </p:nvSpPr>
        <p:spPr>
          <a:xfrm>
            <a:off x="3023698" y="2162707"/>
            <a:ext cx="309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directory:</a:t>
            </a:r>
          </a:p>
          <a:p>
            <a:pPr algn="ctr"/>
            <a:r>
              <a:rPr kumimoji="1" lang="en-US" altLang="ja-JP" b="1" dirty="0"/>
              <a:t>/home/</a:t>
            </a:r>
            <a:r>
              <a:rPr kumimoji="1" lang="en-US" altLang="ja-JP" b="1" dirty="0" err="1"/>
              <a:t>shumpei_yamakawa</a:t>
            </a:r>
            <a:endParaRPr kumimoji="1" lang="ja-JP" altLang="en-US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0D23CD-55F0-F047-B8B3-3A447AFCD2B6}"/>
              </a:ext>
            </a:extLst>
          </p:cNvPr>
          <p:cNvSpPr/>
          <p:nvPr/>
        </p:nvSpPr>
        <p:spPr>
          <a:xfrm>
            <a:off x="3142594" y="4248807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433A9CAB-E17C-160D-8EC8-B09B74AFE5CF}"/>
              </a:ext>
            </a:extLst>
          </p:cNvPr>
          <p:cNvSpPr/>
          <p:nvPr/>
        </p:nvSpPr>
        <p:spPr>
          <a:xfrm>
            <a:off x="5065987" y="3429000"/>
            <a:ext cx="1671145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9AEC6-575D-4482-2FC2-96EFF7B820C0}"/>
              </a:ext>
            </a:extLst>
          </p:cNvPr>
          <p:cNvSpPr txBox="1"/>
          <p:nvPr/>
        </p:nvSpPr>
        <p:spPr>
          <a:xfrm>
            <a:off x="5186855" y="3473914"/>
            <a:ext cx="1429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What is this file?</a:t>
            </a:r>
            <a:endParaRPr kumimoji="1" lang="ja-JP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DD1587-77EA-D40C-DF69-5B89878BBC2F}"/>
              </a:ext>
            </a:extLst>
          </p:cNvPr>
          <p:cNvSpPr txBox="1"/>
          <p:nvPr/>
        </p:nvSpPr>
        <p:spPr>
          <a:xfrm>
            <a:off x="382810" y="4880604"/>
            <a:ext cx="2350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/>
              <a:t>README-</a:t>
            </a:r>
            <a:r>
              <a:rPr kumimoji="1" lang="en-US" altLang="ja-JP" sz="1600" b="1" dirty="0" err="1"/>
              <a:t>cloudshell.txt</a:t>
            </a:r>
            <a:endParaRPr kumimoji="1" lang="en-US" altLang="ja-JP" sz="1600" b="1" dirty="0"/>
          </a:p>
        </p:txBody>
      </p:sp>
      <p:pic>
        <p:nvPicPr>
          <p:cNvPr id="25" name="Picture 2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37099DA-D330-8C9F-F0B4-14F279BFB0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719" t="84578"/>
          <a:stretch/>
        </p:blipFill>
        <p:spPr>
          <a:xfrm>
            <a:off x="2070537" y="1625173"/>
            <a:ext cx="648864" cy="14056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5FED56A-BF42-A62A-2944-65ED91C51208}"/>
              </a:ext>
            </a:extLst>
          </p:cNvPr>
          <p:cNvCxnSpPr>
            <a:cxnSpLocks/>
          </p:cNvCxnSpPr>
          <p:nvPr/>
        </p:nvCxnSpPr>
        <p:spPr>
          <a:xfrm flipH="1">
            <a:off x="2217683" y="4573314"/>
            <a:ext cx="924911" cy="3072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A85F737-BBF0-7D6A-0EC1-AF6AA85383EB}"/>
              </a:ext>
            </a:extLst>
          </p:cNvPr>
          <p:cNvSpPr txBox="1"/>
          <p:nvPr/>
        </p:nvSpPr>
        <p:spPr>
          <a:xfrm>
            <a:off x="6858000" y="3419494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= less</a:t>
            </a:r>
            <a:endParaRPr kumimoji="1" lang="ja-JP" altLang="en-US" sz="3600" b="1"/>
          </a:p>
        </p:txBody>
      </p:sp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C14A33F-468B-8B42-B5E3-12E05DA07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81" y="461107"/>
            <a:ext cx="8174620" cy="15601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B10E5E-BBE3-0629-8F84-DC90891E1AF3}"/>
              </a:ext>
            </a:extLst>
          </p:cNvPr>
          <p:cNvSpPr txBox="1"/>
          <p:nvPr/>
        </p:nvSpPr>
        <p:spPr>
          <a:xfrm>
            <a:off x="2217683" y="51829"/>
            <a:ext cx="464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Type “less {file name}” and enter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601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D4FBE-5496-931C-8B04-AD1BADA14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B79DDD-6CF8-2649-336F-1EBE1B88EDB1}"/>
              </a:ext>
            </a:extLst>
          </p:cNvPr>
          <p:cNvCxnSpPr>
            <a:cxnSpLocks/>
          </p:cNvCxnSpPr>
          <p:nvPr/>
        </p:nvCxnSpPr>
        <p:spPr>
          <a:xfrm flipH="1">
            <a:off x="6352194" y="4220472"/>
            <a:ext cx="384398" cy="261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riangle 5">
            <a:extLst>
              <a:ext uri="{FF2B5EF4-FFF2-40B4-BE49-F238E27FC236}">
                <a16:creationId xmlns:a16="http://schemas.microsoft.com/office/drawing/2014/main" id="{905EA196-C557-FAF2-552C-A0D9100F9FAF}"/>
              </a:ext>
            </a:extLst>
          </p:cNvPr>
          <p:cNvSpPr/>
          <p:nvPr/>
        </p:nvSpPr>
        <p:spPr>
          <a:xfrm>
            <a:off x="6571025" y="3965672"/>
            <a:ext cx="51500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F48AC-21FC-6334-A0D1-B94B3D9E2DD9}"/>
              </a:ext>
            </a:extLst>
          </p:cNvPr>
          <p:cNvSpPr/>
          <p:nvPr/>
        </p:nvSpPr>
        <p:spPr>
          <a:xfrm>
            <a:off x="5115342" y="2461472"/>
            <a:ext cx="3426373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375983-2732-65FD-1B16-563C5DE58643}"/>
              </a:ext>
            </a:extLst>
          </p:cNvPr>
          <p:cNvSpPr/>
          <p:nvPr/>
        </p:nvSpPr>
        <p:spPr>
          <a:xfrm rot="2434123">
            <a:off x="6593360" y="3730503"/>
            <a:ext cx="470338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7C69C-8ED8-69AC-884D-DDD35399E4B3}"/>
              </a:ext>
            </a:extLst>
          </p:cNvPr>
          <p:cNvSpPr txBox="1"/>
          <p:nvPr/>
        </p:nvSpPr>
        <p:spPr>
          <a:xfrm>
            <a:off x="6554287" y="4762409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0F52157E-0A8F-5D08-1A9F-5C7F53C47930}"/>
              </a:ext>
            </a:extLst>
          </p:cNvPr>
          <p:cNvSpPr/>
          <p:nvPr/>
        </p:nvSpPr>
        <p:spPr>
          <a:xfrm>
            <a:off x="7322515" y="2910696"/>
            <a:ext cx="1671145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3227B-8579-A508-2937-01005D63AF1E}"/>
              </a:ext>
            </a:extLst>
          </p:cNvPr>
          <p:cNvSpPr txBox="1"/>
          <p:nvPr/>
        </p:nvSpPr>
        <p:spPr>
          <a:xfrm>
            <a:off x="7443383" y="2955610"/>
            <a:ext cx="1429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What is this file?</a:t>
            </a:r>
            <a:endParaRPr kumimoji="1" lang="ja-JP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2A483B-7439-6796-691C-15532625778E}"/>
              </a:ext>
            </a:extLst>
          </p:cNvPr>
          <p:cNvSpPr txBox="1"/>
          <p:nvPr/>
        </p:nvSpPr>
        <p:spPr>
          <a:xfrm>
            <a:off x="5325051" y="2667362"/>
            <a:ext cx="2048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/>
              <a:t>README-</a:t>
            </a:r>
            <a:r>
              <a:rPr kumimoji="1" lang="en-US" altLang="ja-JP" sz="1600" b="1" dirty="0" err="1"/>
              <a:t>cloudshell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.txt</a:t>
            </a:r>
          </a:p>
        </p:txBody>
      </p:sp>
      <p:pic>
        <p:nvPicPr>
          <p:cNvPr id="25" name="Picture 2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5DE864FF-D88F-07BA-F8AB-7FC3C0A4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719" t="84578"/>
          <a:stretch/>
        </p:blipFill>
        <p:spPr>
          <a:xfrm>
            <a:off x="2081048" y="1751298"/>
            <a:ext cx="648864" cy="14056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254BB21-922D-1429-D210-EA98A55EB6FD}"/>
              </a:ext>
            </a:extLst>
          </p:cNvPr>
          <p:cNvCxnSpPr>
            <a:cxnSpLocks/>
          </p:cNvCxnSpPr>
          <p:nvPr/>
        </p:nvCxnSpPr>
        <p:spPr>
          <a:xfrm>
            <a:off x="6326405" y="3246839"/>
            <a:ext cx="23125" cy="593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063551E-61AD-DBBB-13E5-3D2FDE8C6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2" y="587232"/>
            <a:ext cx="8174620" cy="1560166"/>
          </a:xfrm>
          <a:prstGeom prst="rect">
            <a:avLst/>
          </a:prstGeom>
        </p:spPr>
      </p:pic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3C7A5F-0112-D574-9AE8-5908B24DD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07" y="2788444"/>
            <a:ext cx="4094743" cy="225417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800257-9D85-BB59-B09D-7701190BB201}"/>
              </a:ext>
            </a:extLst>
          </p:cNvPr>
          <p:cNvCxnSpPr>
            <a:cxnSpLocks/>
            <a:stCxn id="6" idx="5"/>
          </p:cNvCxnSpPr>
          <p:nvPr/>
        </p:nvCxnSpPr>
        <p:spPr>
          <a:xfrm flipH="1">
            <a:off x="6694179" y="4338789"/>
            <a:ext cx="263101" cy="156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9B2031-42B7-77D8-7270-47134EF47358}"/>
              </a:ext>
            </a:extLst>
          </p:cNvPr>
          <p:cNvCxnSpPr>
            <a:cxnSpLocks/>
          </p:cNvCxnSpPr>
          <p:nvPr/>
        </p:nvCxnSpPr>
        <p:spPr>
          <a:xfrm flipH="1" flipV="1">
            <a:off x="6244870" y="4391640"/>
            <a:ext cx="118234" cy="103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64F15-CED7-F3EA-6A4D-ECD4B2F7B32B}"/>
              </a:ext>
            </a:extLst>
          </p:cNvPr>
          <p:cNvSpPr/>
          <p:nvPr/>
        </p:nvSpPr>
        <p:spPr>
          <a:xfrm>
            <a:off x="6141414" y="3755771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25ABA8-128B-68FF-8962-AF813514F2E5}"/>
              </a:ext>
            </a:extLst>
          </p:cNvPr>
          <p:cNvCxnSpPr>
            <a:cxnSpLocks/>
          </p:cNvCxnSpPr>
          <p:nvPr/>
        </p:nvCxnSpPr>
        <p:spPr>
          <a:xfrm flipH="1" flipV="1">
            <a:off x="6528206" y="4241386"/>
            <a:ext cx="165973" cy="253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80C7C8C-AE67-8930-A206-AC310F0A3A4C}"/>
              </a:ext>
            </a:extLst>
          </p:cNvPr>
          <p:cNvSpPr/>
          <p:nvPr/>
        </p:nvSpPr>
        <p:spPr>
          <a:xfrm>
            <a:off x="6462618" y="4192027"/>
            <a:ext cx="108407" cy="10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B0ECB8-4520-9DC4-625F-2CBB8E627E95}"/>
              </a:ext>
            </a:extLst>
          </p:cNvPr>
          <p:cNvSpPr/>
          <p:nvPr/>
        </p:nvSpPr>
        <p:spPr>
          <a:xfrm>
            <a:off x="6089130" y="4166269"/>
            <a:ext cx="108407" cy="10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5935ED-B77D-DC1B-A06A-415B8B5A5C5B}"/>
              </a:ext>
            </a:extLst>
          </p:cNvPr>
          <p:cNvCxnSpPr>
            <a:cxnSpLocks/>
          </p:cNvCxnSpPr>
          <p:nvPr/>
        </p:nvCxnSpPr>
        <p:spPr>
          <a:xfrm>
            <a:off x="1639614" y="2249215"/>
            <a:ext cx="0" cy="539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5CF7E62-AFD1-21E8-6448-BC56A4E55905}"/>
              </a:ext>
            </a:extLst>
          </p:cNvPr>
          <p:cNvSpPr txBox="1"/>
          <p:nvPr/>
        </p:nvSpPr>
        <p:spPr>
          <a:xfrm>
            <a:off x="1892101" y="2294632"/>
            <a:ext cx="7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enter</a:t>
            </a:r>
            <a:endParaRPr kumimoji="1" lang="ja-JP" alt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D795A9-66C9-307F-1A00-F06B689B6B25}"/>
              </a:ext>
            </a:extLst>
          </p:cNvPr>
          <p:cNvCxnSpPr>
            <a:cxnSpLocks/>
          </p:cNvCxnSpPr>
          <p:nvPr/>
        </p:nvCxnSpPr>
        <p:spPr>
          <a:xfrm>
            <a:off x="1639614" y="5139775"/>
            <a:ext cx="0" cy="539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481061F-9AA2-518E-F078-2E77E5F0C97F}"/>
              </a:ext>
            </a:extLst>
          </p:cNvPr>
          <p:cNvSpPr txBox="1"/>
          <p:nvPr/>
        </p:nvSpPr>
        <p:spPr>
          <a:xfrm>
            <a:off x="1892101" y="5185192"/>
            <a:ext cx="101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Type “q”</a:t>
            </a:r>
            <a:endParaRPr kumimoji="1" lang="ja-JP" alt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C742B01-73D8-F8DE-35FF-3D1F6DE09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92" y="5835500"/>
            <a:ext cx="8174620" cy="35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18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CE97A-840C-6A28-C89B-C325F3C66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4220C89-C425-89AB-29D5-586A2A5E4676}"/>
              </a:ext>
            </a:extLst>
          </p:cNvPr>
          <p:cNvSpPr txBox="1"/>
          <p:nvPr/>
        </p:nvSpPr>
        <p:spPr>
          <a:xfrm>
            <a:off x="1996965" y="293568"/>
            <a:ext cx="51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“cat” is also an option to look at the file content</a:t>
            </a:r>
            <a:endParaRPr kumimoji="1" lang="ja-JP" altLang="en-US"/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8BC0040-42C4-DA3A-4F8B-4FC46366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5" y="1244472"/>
            <a:ext cx="8289802" cy="29065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E6BBE2-72FE-1B40-934F-24029F94FBD9}"/>
              </a:ext>
            </a:extLst>
          </p:cNvPr>
          <p:cNvSpPr txBox="1"/>
          <p:nvPr/>
        </p:nvSpPr>
        <p:spPr>
          <a:xfrm>
            <a:off x="451945" y="4361792"/>
            <a:ext cx="12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Less vs cat</a:t>
            </a:r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6BE5-26FC-18C3-2EC0-0391F1E0A55F}"/>
              </a:ext>
            </a:extLst>
          </p:cNvPr>
          <p:cNvSpPr txBox="1"/>
          <p:nvPr/>
        </p:nvSpPr>
        <p:spPr>
          <a:xfrm>
            <a:off x="724822" y="4732592"/>
            <a:ext cx="470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r>
              <a:rPr kumimoji="1" lang="en-US" altLang="ja-JP" dirty="0"/>
              <a:t>less:   in different output page </a:t>
            </a:r>
            <a:endParaRPr kumimoji="1" lang="ja-JP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7161BC-C6ED-02B2-011F-D7E0DFEF5C5A}"/>
              </a:ext>
            </a:extLst>
          </p:cNvPr>
          <p:cNvSpPr txBox="1"/>
          <p:nvPr/>
        </p:nvSpPr>
        <p:spPr>
          <a:xfrm>
            <a:off x="724822" y="5088475"/>
            <a:ext cx="470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r>
              <a:rPr kumimoji="1" lang="en-US" altLang="ja-JP" dirty="0"/>
              <a:t>cat:   in standard output</a:t>
            </a:r>
            <a:endParaRPr kumimoji="1" lang="ja-JP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A9CE93-3668-1CBF-F98B-BDD23ABCE00E}"/>
              </a:ext>
            </a:extLst>
          </p:cNvPr>
          <p:cNvSpPr txBox="1"/>
          <p:nvPr/>
        </p:nvSpPr>
        <p:spPr>
          <a:xfrm>
            <a:off x="4424463" y="4732592"/>
            <a:ext cx="151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For big data</a:t>
            </a:r>
            <a:endParaRPr kumimoji="1" lang="ja-JP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B7AFE-0D21-573F-5430-5B3F681ACAB7}"/>
              </a:ext>
            </a:extLst>
          </p:cNvPr>
          <p:cNvSpPr txBox="1"/>
          <p:nvPr/>
        </p:nvSpPr>
        <p:spPr>
          <a:xfrm>
            <a:off x="4424462" y="5088475"/>
            <a:ext cx="385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For small data and to “con</a:t>
            </a:r>
            <a:r>
              <a:rPr kumimoji="1" lang="en-US" altLang="ja-JP" u="sng" dirty="0"/>
              <a:t>cat</a:t>
            </a:r>
            <a:r>
              <a:rPr kumimoji="1" lang="en-US" altLang="ja-JP" dirty="0"/>
              <a:t>enate”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1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84A84-E780-45BB-FEE6-47AB00601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A8DF9E0B-971F-F12D-64EF-237AEAD4423C}"/>
              </a:ext>
            </a:extLst>
          </p:cNvPr>
          <p:cNvSpPr/>
          <p:nvPr/>
        </p:nvSpPr>
        <p:spPr>
          <a:xfrm>
            <a:off x="4293475" y="3569576"/>
            <a:ext cx="51500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863ACD-4BA7-CCB9-4263-AC6BE15DC6F2}"/>
              </a:ext>
            </a:extLst>
          </p:cNvPr>
          <p:cNvSpPr/>
          <p:nvPr/>
        </p:nvSpPr>
        <p:spPr>
          <a:xfrm>
            <a:off x="2837792" y="2065376"/>
            <a:ext cx="3426373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3EA160-B433-06EA-512C-69E2EFEA094E}"/>
              </a:ext>
            </a:extLst>
          </p:cNvPr>
          <p:cNvSpPr/>
          <p:nvPr/>
        </p:nvSpPr>
        <p:spPr>
          <a:xfrm rot="10800000">
            <a:off x="4315810" y="3334407"/>
            <a:ext cx="470338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0D0F0-31FB-3E2F-0708-3C0E4DB4E148}"/>
              </a:ext>
            </a:extLst>
          </p:cNvPr>
          <p:cNvSpPr txBox="1"/>
          <p:nvPr/>
        </p:nvSpPr>
        <p:spPr>
          <a:xfrm>
            <a:off x="4276737" y="4366313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C8DC5-AF41-5A64-1D39-2EDAFE7953F1}"/>
              </a:ext>
            </a:extLst>
          </p:cNvPr>
          <p:cNvSpPr txBox="1"/>
          <p:nvPr/>
        </p:nvSpPr>
        <p:spPr>
          <a:xfrm>
            <a:off x="3002892" y="1465025"/>
            <a:ext cx="309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95F3A6-7301-9010-D8EB-D39B73FCF91F}"/>
              </a:ext>
            </a:extLst>
          </p:cNvPr>
          <p:cNvSpPr/>
          <p:nvPr/>
        </p:nvSpPr>
        <p:spPr>
          <a:xfrm>
            <a:off x="3341120" y="3155732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2E132-5CBF-DBC0-B97D-C331154A3D8A}"/>
              </a:ext>
            </a:extLst>
          </p:cNvPr>
          <p:cNvSpPr/>
          <p:nvPr/>
        </p:nvSpPr>
        <p:spPr>
          <a:xfrm>
            <a:off x="7031420" y="1368973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FC74B-BE2D-A01E-4A84-9D754EDC5F5A}"/>
              </a:ext>
            </a:extLst>
          </p:cNvPr>
          <p:cNvSpPr/>
          <p:nvPr/>
        </p:nvSpPr>
        <p:spPr>
          <a:xfrm>
            <a:off x="6968358" y="2325415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2C0B08-E41B-87F4-D394-464E18C397E0}"/>
              </a:ext>
            </a:extLst>
          </p:cNvPr>
          <p:cNvSpPr/>
          <p:nvPr/>
        </p:nvSpPr>
        <p:spPr>
          <a:xfrm>
            <a:off x="7325710" y="3155733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B7350A-2D81-B71F-70CC-75B8094EBBA0}"/>
              </a:ext>
            </a:extLst>
          </p:cNvPr>
          <p:cNvSpPr/>
          <p:nvPr/>
        </p:nvSpPr>
        <p:spPr>
          <a:xfrm>
            <a:off x="6905296" y="3901967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B17CF-713A-AD57-91F4-526940F7F4BE}"/>
              </a:ext>
            </a:extLst>
          </p:cNvPr>
          <p:cNvSpPr txBox="1"/>
          <p:nvPr/>
        </p:nvSpPr>
        <p:spPr>
          <a:xfrm>
            <a:off x="7674898" y="1368973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sequence </a:t>
            </a:r>
          </a:p>
          <a:p>
            <a:r>
              <a:rPr kumimoji="1" lang="en-US" altLang="ja-JP" dirty="0"/>
              <a:t>file</a:t>
            </a:r>
            <a:endParaRPr kumimoji="1" lang="ja-JP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CEF545-4BE8-C90A-EE93-C440DD3A63BF}"/>
              </a:ext>
            </a:extLst>
          </p:cNvPr>
          <p:cNvSpPr txBox="1"/>
          <p:nvPr/>
        </p:nvSpPr>
        <p:spPr>
          <a:xfrm>
            <a:off x="7716939" y="2304394"/>
            <a:ext cx="112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database</a:t>
            </a:r>
            <a:endParaRPr kumimoji="1" lang="ja-JP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1C3DAA-4823-A09C-6FFE-CADE9784C7BD}"/>
              </a:ext>
            </a:extLst>
          </p:cNvPr>
          <p:cNvSpPr txBox="1"/>
          <p:nvPr/>
        </p:nvSpPr>
        <p:spPr>
          <a:xfrm rot="5400000">
            <a:off x="8100495" y="321374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E1212A-F489-B280-CFC6-02F76463DB28}"/>
              </a:ext>
            </a:extLst>
          </p:cNvPr>
          <p:cNvSpPr/>
          <p:nvPr/>
        </p:nvSpPr>
        <p:spPr>
          <a:xfrm>
            <a:off x="798786" y="1400504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F76BB-DA01-B938-2DC5-EBA878C02726}"/>
              </a:ext>
            </a:extLst>
          </p:cNvPr>
          <p:cNvSpPr/>
          <p:nvPr/>
        </p:nvSpPr>
        <p:spPr>
          <a:xfrm>
            <a:off x="1508233" y="2164553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93265C-7077-8BFA-4113-E2DC4B5AC0D2}"/>
              </a:ext>
            </a:extLst>
          </p:cNvPr>
          <p:cNvSpPr/>
          <p:nvPr/>
        </p:nvSpPr>
        <p:spPr>
          <a:xfrm>
            <a:off x="651641" y="2913993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8AD850-FBCC-F9EE-821E-885CCAFE543B}"/>
              </a:ext>
            </a:extLst>
          </p:cNvPr>
          <p:cNvSpPr/>
          <p:nvPr/>
        </p:nvSpPr>
        <p:spPr>
          <a:xfrm>
            <a:off x="1313793" y="3649717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851917-744F-4EC6-CC17-EA7C7EC462C0}"/>
              </a:ext>
            </a:extLst>
          </p:cNvPr>
          <p:cNvSpPr txBox="1"/>
          <p:nvPr/>
        </p:nvSpPr>
        <p:spPr>
          <a:xfrm>
            <a:off x="1482578" y="1400504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software</a:t>
            </a:r>
            <a:endParaRPr kumimoji="1" lang="ja-JP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A99A85-86EF-9082-A094-5A4E6DE7C8AC}"/>
              </a:ext>
            </a:extLst>
          </p:cNvPr>
          <p:cNvSpPr txBox="1"/>
          <p:nvPr/>
        </p:nvSpPr>
        <p:spPr>
          <a:xfrm>
            <a:off x="315930" y="2136228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software</a:t>
            </a:r>
            <a:endParaRPr kumimoji="1" lang="ja-JP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B1327-6518-64AA-FA69-F8161077FDFF}"/>
              </a:ext>
            </a:extLst>
          </p:cNvPr>
          <p:cNvSpPr txBox="1"/>
          <p:nvPr/>
        </p:nvSpPr>
        <p:spPr>
          <a:xfrm>
            <a:off x="1356454" y="2998077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software</a:t>
            </a:r>
            <a:endParaRPr kumimoji="1" lang="ja-JP" alt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CC287C6-8989-A13B-C836-59ADFEF819AB}"/>
              </a:ext>
            </a:extLst>
          </p:cNvPr>
          <p:cNvSpPr/>
          <p:nvPr/>
        </p:nvSpPr>
        <p:spPr>
          <a:xfrm>
            <a:off x="5868391" y="2150257"/>
            <a:ext cx="1334814" cy="1412907"/>
          </a:xfrm>
          <a:prstGeom prst="arc">
            <a:avLst>
              <a:gd name="adj1" fmla="val 12582219"/>
              <a:gd name="adj2" fmla="val 17092542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49B8456-5727-850C-0CA0-4B0D7D628343}"/>
              </a:ext>
            </a:extLst>
          </p:cNvPr>
          <p:cNvSpPr/>
          <p:nvPr/>
        </p:nvSpPr>
        <p:spPr>
          <a:xfrm>
            <a:off x="5920943" y="3001595"/>
            <a:ext cx="1334814" cy="1412907"/>
          </a:xfrm>
          <a:prstGeom prst="arc">
            <a:avLst>
              <a:gd name="adj1" fmla="val 12582219"/>
              <a:gd name="adj2" fmla="val 17092542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86B93E5-8EA9-3C25-0A9B-D1F64AEFB16A}"/>
              </a:ext>
            </a:extLst>
          </p:cNvPr>
          <p:cNvSpPr/>
          <p:nvPr/>
        </p:nvSpPr>
        <p:spPr>
          <a:xfrm>
            <a:off x="6005026" y="3705788"/>
            <a:ext cx="1334814" cy="1412907"/>
          </a:xfrm>
          <a:prstGeom prst="arc">
            <a:avLst>
              <a:gd name="adj1" fmla="val 12582219"/>
              <a:gd name="adj2" fmla="val 17092542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3E5F03D-2D0B-9D50-CB60-97F9983F1EF7}"/>
              </a:ext>
            </a:extLst>
          </p:cNvPr>
          <p:cNvSpPr/>
          <p:nvPr/>
        </p:nvSpPr>
        <p:spPr>
          <a:xfrm rot="3079809">
            <a:off x="1850633" y="2013611"/>
            <a:ext cx="1334814" cy="1412907"/>
          </a:xfrm>
          <a:prstGeom prst="arc">
            <a:avLst>
              <a:gd name="adj1" fmla="val 12582219"/>
              <a:gd name="adj2" fmla="val 1709254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8F2F9F76-0117-B004-72B1-15BA451E18EE}"/>
              </a:ext>
            </a:extLst>
          </p:cNvPr>
          <p:cNvSpPr/>
          <p:nvPr/>
        </p:nvSpPr>
        <p:spPr>
          <a:xfrm rot="3079809">
            <a:off x="1819102" y="2717805"/>
            <a:ext cx="1334814" cy="1412907"/>
          </a:xfrm>
          <a:prstGeom prst="arc">
            <a:avLst>
              <a:gd name="adj1" fmla="val 12582219"/>
              <a:gd name="adj2" fmla="val 1709254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14C8BE1-7D62-2E13-1960-3D89ADA10495}"/>
              </a:ext>
            </a:extLst>
          </p:cNvPr>
          <p:cNvSpPr/>
          <p:nvPr/>
        </p:nvSpPr>
        <p:spPr>
          <a:xfrm rot="3079809">
            <a:off x="1798082" y="3674247"/>
            <a:ext cx="1334814" cy="1412907"/>
          </a:xfrm>
          <a:prstGeom prst="arc">
            <a:avLst>
              <a:gd name="adj1" fmla="val 12582219"/>
              <a:gd name="adj2" fmla="val 1709254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D70887-CE48-E579-3877-E2DD3ED426B2}"/>
              </a:ext>
            </a:extLst>
          </p:cNvPr>
          <p:cNvSpPr/>
          <p:nvPr/>
        </p:nvSpPr>
        <p:spPr>
          <a:xfrm>
            <a:off x="5075327" y="3365938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DAB296-4E03-5C81-0D92-A251636B8B2D}"/>
              </a:ext>
            </a:extLst>
          </p:cNvPr>
          <p:cNvSpPr/>
          <p:nvPr/>
        </p:nvSpPr>
        <p:spPr>
          <a:xfrm>
            <a:off x="5127878" y="4206766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4BA283-3F33-D605-180C-B9364AC7C7FE}"/>
              </a:ext>
            </a:extLst>
          </p:cNvPr>
          <p:cNvSpPr/>
          <p:nvPr/>
        </p:nvSpPr>
        <p:spPr>
          <a:xfrm>
            <a:off x="3488264" y="4196256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1E959B-0E4C-CC6A-6850-295FDD6F498D}"/>
              </a:ext>
            </a:extLst>
          </p:cNvPr>
          <p:cNvSpPr txBox="1"/>
          <p:nvPr/>
        </p:nvSpPr>
        <p:spPr>
          <a:xfrm>
            <a:off x="4973739" y="2819400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output files</a:t>
            </a:r>
            <a:endParaRPr kumimoji="1" lang="ja-JP" alt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2D81A24-6EF5-713C-F9A7-D74527DEA8F9}"/>
              </a:ext>
            </a:extLst>
          </p:cNvPr>
          <p:cNvSpPr/>
          <p:nvPr/>
        </p:nvSpPr>
        <p:spPr>
          <a:xfrm rot="18223618">
            <a:off x="4307214" y="3240600"/>
            <a:ext cx="85068" cy="115692"/>
          </a:xfrm>
          <a:custGeom>
            <a:avLst/>
            <a:gdLst>
              <a:gd name="connsiteX0" fmla="*/ 0 w 85068"/>
              <a:gd name="connsiteY0" fmla="*/ 52630 h 115692"/>
              <a:gd name="connsiteX1" fmla="*/ 73572 w 85068"/>
              <a:gd name="connsiteY1" fmla="*/ 78 h 115692"/>
              <a:gd name="connsiteX2" fmla="*/ 84082 w 85068"/>
              <a:gd name="connsiteY2" fmla="*/ 42119 h 115692"/>
              <a:gd name="connsiteX3" fmla="*/ 84082 w 85068"/>
              <a:gd name="connsiteY3" fmla="*/ 115692 h 11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68" h="115692">
                <a:moveTo>
                  <a:pt x="0" y="52630"/>
                </a:moveTo>
                <a:cubicBezTo>
                  <a:pt x="24524" y="35113"/>
                  <a:pt x="43667" y="3816"/>
                  <a:pt x="73572" y="78"/>
                </a:cubicBezTo>
                <a:cubicBezTo>
                  <a:pt x="87905" y="-1714"/>
                  <a:pt x="82774" y="27733"/>
                  <a:pt x="84082" y="42119"/>
                </a:cubicBezTo>
                <a:cubicBezTo>
                  <a:pt x="86302" y="66543"/>
                  <a:pt x="84082" y="91168"/>
                  <a:pt x="84082" y="11569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4F00CF87-1A5B-62C5-CD7D-0C0454FCA2D0}"/>
              </a:ext>
            </a:extLst>
          </p:cNvPr>
          <p:cNvSpPr/>
          <p:nvPr/>
        </p:nvSpPr>
        <p:spPr>
          <a:xfrm rot="18223618">
            <a:off x="4243714" y="3116775"/>
            <a:ext cx="85068" cy="115692"/>
          </a:xfrm>
          <a:custGeom>
            <a:avLst/>
            <a:gdLst>
              <a:gd name="connsiteX0" fmla="*/ 0 w 85068"/>
              <a:gd name="connsiteY0" fmla="*/ 52630 h 115692"/>
              <a:gd name="connsiteX1" fmla="*/ 73572 w 85068"/>
              <a:gd name="connsiteY1" fmla="*/ 78 h 115692"/>
              <a:gd name="connsiteX2" fmla="*/ 84082 w 85068"/>
              <a:gd name="connsiteY2" fmla="*/ 42119 h 115692"/>
              <a:gd name="connsiteX3" fmla="*/ 84082 w 85068"/>
              <a:gd name="connsiteY3" fmla="*/ 115692 h 11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68" h="115692">
                <a:moveTo>
                  <a:pt x="0" y="52630"/>
                </a:moveTo>
                <a:cubicBezTo>
                  <a:pt x="24524" y="35113"/>
                  <a:pt x="43667" y="3816"/>
                  <a:pt x="73572" y="78"/>
                </a:cubicBezTo>
                <a:cubicBezTo>
                  <a:pt x="87905" y="-1714"/>
                  <a:pt x="82774" y="27733"/>
                  <a:pt x="84082" y="42119"/>
                </a:cubicBezTo>
                <a:cubicBezTo>
                  <a:pt x="86302" y="66543"/>
                  <a:pt x="84082" y="91168"/>
                  <a:pt x="84082" y="11569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B0DCB4-BA9B-BB86-1946-9039483EC2BD}"/>
              </a:ext>
            </a:extLst>
          </p:cNvPr>
          <p:cNvSpPr txBox="1"/>
          <p:nvPr/>
        </p:nvSpPr>
        <p:spPr>
          <a:xfrm>
            <a:off x="1776246" y="344813"/>
            <a:ext cx="5708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Do not stack too many files in the home directly</a:t>
            </a:r>
            <a:endParaRPr kumimoji="1" lang="ja-JP" altLang="en-US" sz="2000" b="1"/>
          </a:p>
        </p:txBody>
      </p:sp>
      <p:pic>
        <p:nvPicPr>
          <p:cNvPr id="3074" name="Picture 2" descr="Wipe That Virtual Desktop Clean - Best Buy Corporate News and Information">
            <a:extLst>
              <a:ext uri="{FF2B5EF4-FFF2-40B4-BE49-F238E27FC236}">
                <a16:creationId xmlns:a16="http://schemas.microsoft.com/office/drawing/2014/main" id="{B9D29688-A767-FFFC-C683-5AC908A2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63" y="5227471"/>
            <a:ext cx="2775488" cy="156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26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43B6CDF7-D421-45E7-4E3C-CFBB8B8095AE}"/>
              </a:ext>
            </a:extLst>
          </p:cNvPr>
          <p:cNvSpPr/>
          <p:nvPr/>
        </p:nvSpPr>
        <p:spPr>
          <a:xfrm>
            <a:off x="2317531" y="2581603"/>
            <a:ext cx="51500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34728-F829-EE5D-6CA2-0F5C93B31CCF}"/>
              </a:ext>
            </a:extLst>
          </p:cNvPr>
          <p:cNvSpPr/>
          <p:nvPr/>
        </p:nvSpPr>
        <p:spPr>
          <a:xfrm>
            <a:off x="861848" y="1077403"/>
            <a:ext cx="3426373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AE2F20-860D-7111-C965-5A79514EBAE7}"/>
              </a:ext>
            </a:extLst>
          </p:cNvPr>
          <p:cNvSpPr/>
          <p:nvPr/>
        </p:nvSpPr>
        <p:spPr>
          <a:xfrm rot="10800000">
            <a:off x="2339866" y="2346434"/>
            <a:ext cx="470338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80673-9520-8561-B337-5A7C47B8CD1C}"/>
              </a:ext>
            </a:extLst>
          </p:cNvPr>
          <p:cNvSpPr txBox="1"/>
          <p:nvPr/>
        </p:nvSpPr>
        <p:spPr>
          <a:xfrm>
            <a:off x="2300793" y="3378340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D65D0-888C-4929-D20F-919CE7587154}"/>
              </a:ext>
            </a:extLst>
          </p:cNvPr>
          <p:cNvSpPr txBox="1"/>
          <p:nvPr/>
        </p:nvSpPr>
        <p:spPr>
          <a:xfrm>
            <a:off x="1026948" y="562396"/>
            <a:ext cx="309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6BF2F-480D-A0E2-DA9A-3A835D96C0F1}"/>
              </a:ext>
            </a:extLst>
          </p:cNvPr>
          <p:cNvSpPr/>
          <p:nvPr/>
        </p:nvSpPr>
        <p:spPr>
          <a:xfrm>
            <a:off x="1145628" y="2346434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92CCA4-7DBE-4077-7BC2-EDC4B03CDA1E}"/>
              </a:ext>
            </a:extLst>
          </p:cNvPr>
          <p:cNvSpPr/>
          <p:nvPr/>
        </p:nvSpPr>
        <p:spPr>
          <a:xfrm>
            <a:off x="4288221" y="2228191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6E469A-E423-67AC-0B04-AA681B1F65D5}"/>
              </a:ext>
            </a:extLst>
          </p:cNvPr>
          <p:cNvSpPr/>
          <p:nvPr/>
        </p:nvSpPr>
        <p:spPr>
          <a:xfrm>
            <a:off x="4288221" y="2581603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410456-3C07-FAAF-9210-500E3EB38AF8}"/>
              </a:ext>
            </a:extLst>
          </p:cNvPr>
          <p:cNvSpPr txBox="1"/>
          <p:nvPr/>
        </p:nvSpPr>
        <p:spPr>
          <a:xfrm>
            <a:off x="4288221" y="1757854"/>
            <a:ext cx="207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New directory1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6E9D2C-7F74-EFC0-9479-830FE2E1D675}"/>
              </a:ext>
            </a:extLst>
          </p:cNvPr>
          <p:cNvSpPr txBox="1"/>
          <p:nvPr/>
        </p:nvSpPr>
        <p:spPr>
          <a:xfrm>
            <a:off x="4939863" y="429230"/>
            <a:ext cx="3679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Hierarchical structure is ideal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120660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93931-F571-0CD1-C903-1ADCC7B81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63A4C5BD-21F8-4CE8-90A1-8CF9B32702BE}"/>
              </a:ext>
            </a:extLst>
          </p:cNvPr>
          <p:cNvSpPr/>
          <p:nvPr/>
        </p:nvSpPr>
        <p:spPr>
          <a:xfrm>
            <a:off x="2317531" y="2581603"/>
            <a:ext cx="51500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0A4CAA-BA78-3F4F-FD2D-058269411F20}"/>
              </a:ext>
            </a:extLst>
          </p:cNvPr>
          <p:cNvSpPr/>
          <p:nvPr/>
        </p:nvSpPr>
        <p:spPr>
          <a:xfrm>
            <a:off x="861848" y="1077403"/>
            <a:ext cx="3426373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AAFB1-306A-A534-77DE-DEE06C4063FF}"/>
              </a:ext>
            </a:extLst>
          </p:cNvPr>
          <p:cNvSpPr/>
          <p:nvPr/>
        </p:nvSpPr>
        <p:spPr>
          <a:xfrm rot="10800000">
            <a:off x="2339866" y="2346434"/>
            <a:ext cx="470338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E2FF9-6B2D-EE9E-CE18-5ECE8B530FD9}"/>
              </a:ext>
            </a:extLst>
          </p:cNvPr>
          <p:cNvSpPr txBox="1"/>
          <p:nvPr/>
        </p:nvSpPr>
        <p:spPr>
          <a:xfrm>
            <a:off x="2300793" y="3378340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DE97D-EA54-12A8-24DB-3B328E04EA5A}"/>
              </a:ext>
            </a:extLst>
          </p:cNvPr>
          <p:cNvSpPr txBox="1"/>
          <p:nvPr/>
        </p:nvSpPr>
        <p:spPr>
          <a:xfrm>
            <a:off x="1026948" y="562396"/>
            <a:ext cx="309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F1AEC-8CEB-3A0D-D111-650C9CBB9169}"/>
              </a:ext>
            </a:extLst>
          </p:cNvPr>
          <p:cNvSpPr/>
          <p:nvPr/>
        </p:nvSpPr>
        <p:spPr>
          <a:xfrm>
            <a:off x="1145628" y="2346434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99FD7-2323-1BC8-7DFF-070AC0E1F631}"/>
              </a:ext>
            </a:extLst>
          </p:cNvPr>
          <p:cNvSpPr/>
          <p:nvPr/>
        </p:nvSpPr>
        <p:spPr>
          <a:xfrm>
            <a:off x="4288221" y="2228191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CD6CBF-4317-FF18-28B0-2FE5654477CF}"/>
              </a:ext>
            </a:extLst>
          </p:cNvPr>
          <p:cNvSpPr/>
          <p:nvPr/>
        </p:nvSpPr>
        <p:spPr>
          <a:xfrm>
            <a:off x="4288221" y="2581603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A5A5AD-2918-0A1F-DD6E-63942A6EA7E4}"/>
              </a:ext>
            </a:extLst>
          </p:cNvPr>
          <p:cNvSpPr txBox="1"/>
          <p:nvPr/>
        </p:nvSpPr>
        <p:spPr>
          <a:xfrm>
            <a:off x="4288221" y="1757854"/>
            <a:ext cx="207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New directory1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0D43E3-AF05-D8AA-7E1F-10EA5273CB93}"/>
              </a:ext>
            </a:extLst>
          </p:cNvPr>
          <p:cNvSpPr/>
          <p:nvPr/>
        </p:nvSpPr>
        <p:spPr>
          <a:xfrm>
            <a:off x="4288221" y="4078011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29F6CF-E3F5-93D6-36F4-0ED2F709D308}"/>
              </a:ext>
            </a:extLst>
          </p:cNvPr>
          <p:cNvSpPr/>
          <p:nvPr/>
        </p:nvSpPr>
        <p:spPr>
          <a:xfrm>
            <a:off x="6358758" y="2228190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8EF90C-991F-E0A3-14E7-F0921372F841}"/>
              </a:ext>
            </a:extLst>
          </p:cNvPr>
          <p:cNvSpPr txBox="1"/>
          <p:nvPr/>
        </p:nvSpPr>
        <p:spPr>
          <a:xfrm>
            <a:off x="6358757" y="1757854"/>
            <a:ext cx="207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New directory2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3D61BB-E82A-411C-6B81-38798BD72446}"/>
              </a:ext>
            </a:extLst>
          </p:cNvPr>
          <p:cNvSpPr/>
          <p:nvPr/>
        </p:nvSpPr>
        <p:spPr>
          <a:xfrm>
            <a:off x="6379780" y="2581603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0A6F09-AB9A-7695-02C7-9D6B5277BF50}"/>
              </a:ext>
            </a:extLst>
          </p:cNvPr>
          <p:cNvSpPr/>
          <p:nvPr/>
        </p:nvSpPr>
        <p:spPr>
          <a:xfrm rot="5400000">
            <a:off x="5300629" y="3517835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86A6F0-46E8-9685-AE85-A844E4F43DA7}"/>
              </a:ext>
            </a:extLst>
          </p:cNvPr>
          <p:cNvSpPr txBox="1"/>
          <p:nvPr/>
        </p:nvSpPr>
        <p:spPr>
          <a:xfrm>
            <a:off x="4939863" y="429230"/>
            <a:ext cx="3679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Hierarchical structure is ideal</a:t>
            </a:r>
            <a:endParaRPr kumimoji="1" lang="ja-JP" altLang="en-US" sz="20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4544E-9C0A-CAA0-4893-D7B3CEFADD3F}"/>
              </a:ext>
            </a:extLst>
          </p:cNvPr>
          <p:cNvSpPr txBox="1"/>
          <p:nvPr/>
        </p:nvSpPr>
        <p:spPr>
          <a:xfrm>
            <a:off x="4301206" y="6063534"/>
            <a:ext cx="207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New directory3</a:t>
            </a:r>
          </a:p>
        </p:txBody>
      </p:sp>
    </p:spTree>
    <p:extLst>
      <p:ext uri="{BB962C8B-B14F-4D97-AF65-F5344CB8AC3E}">
        <p14:creationId xmlns:p14="http://schemas.microsoft.com/office/powerpoint/2010/main" val="352760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0B44DE-CFEC-9805-21A1-EE2981094FF4}"/>
              </a:ext>
            </a:extLst>
          </p:cNvPr>
          <p:cNvSpPr txBox="1"/>
          <p:nvPr/>
        </p:nvSpPr>
        <p:spPr>
          <a:xfrm>
            <a:off x="3738759" y="472646"/>
            <a:ext cx="1666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/>
              <a:t>GUI vs CUI</a:t>
            </a:r>
            <a:endParaRPr kumimoji="1" lang="ja-JP" altLang="en-US" sz="2400" b="1"/>
          </a:p>
        </p:txBody>
      </p:sp>
      <p:pic>
        <p:nvPicPr>
          <p:cNvPr id="1026" name="Picture 2" descr="初心者向け】CUIとGUIの違いとその特徴。なぜ使い分ける必要があるのか。 | ワードプレステーマTCD">
            <a:extLst>
              <a:ext uri="{FF2B5EF4-FFF2-40B4-BE49-F238E27FC236}">
                <a16:creationId xmlns:a16="http://schemas.microsoft.com/office/drawing/2014/main" id="{256180A9-F31E-9CE4-964A-FEDB7ACFE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7" y="2037553"/>
            <a:ext cx="3870875" cy="259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uxのCUIとGUI、デスクトップ環境を理解しよう：“応用力”をつけるためのLinux再入門（3） - ＠IT">
            <a:extLst>
              <a:ext uri="{FF2B5EF4-FFF2-40B4-BE49-F238E27FC236}">
                <a16:creationId xmlns:a16="http://schemas.microsoft.com/office/drawing/2014/main" id="{2617010C-9B7B-F675-9EDC-F98637083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8"/>
          <a:stretch/>
        </p:blipFill>
        <p:spPr bwMode="auto">
          <a:xfrm>
            <a:off x="4882898" y="2037553"/>
            <a:ext cx="3870875" cy="259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313CB6-2B82-8DA2-8B5C-B292C0AFD3EB}"/>
              </a:ext>
            </a:extLst>
          </p:cNvPr>
          <p:cNvSpPr txBox="1"/>
          <p:nvPr/>
        </p:nvSpPr>
        <p:spPr>
          <a:xfrm>
            <a:off x="1022691" y="1430909"/>
            <a:ext cx="260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Graphical User Interface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BC431-2390-FDE6-3A1C-51C508F6EB75}"/>
              </a:ext>
            </a:extLst>
          </p:cNvPr>
          <p:cNvSpPr txBox="1"/>
          <p:nvPr/>
        </p:nvSpPr>
        <p:spPr>
          <a:xfrm>
            <a:off x="5059285" y="1429431"/>
            <a:ext cx="33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Character-based User Interface</a:t>
            </a:r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45FEE-D238-7CEC-1E94-8DB52A1F65AC}"/>
              </a:ext>
            </a:extLst>
          </p:cNvPr>
          <p:cNvSpPr txBox="1"/>
          <p:nvPr/>
        </p:nvSpPr>
        <p:spPr>
          <a:xfrm>
            <a:off x="5892430" y="4688389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 line</a:t>
            </a:r>
            <a:endParaRPr kumimoji="1"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897C8-8DFC-D9C0-6691-10242813D745}"/>
              </a:ext>
            </a:extLst>
          </p:cNvPr>
          <p:cNvSpPr txBox="1"/>
          <p:nvPr/>
        </p:nvSpPr>
        <p:spPr>
          <a:xfrm>
            <a:off x="1499103" y="4688389"/>
            <a:ext cx="174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Desktop screen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22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9E8E9-103E-A532-6539-00F59D134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D719B211-2773-4621-B842-813772926AF9}"/>
              </a:ext>
            </a:extLst>
          </p:cNvPr>
          <p:cNvSpPr/>
          <p:nvPr/>
        </p:nvSpPr>
        <p:spPr>
          <a:xfrm>
            <a:off x="2317531" y="2581603"/>
            <a:ext cx="51500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13007-CC1F-8D4E-3126-CBA79E931045}"/>
              </a:ext>
            </a:extLst>
          </p:cNvPr>
          <p:cNvSpPr/>
          <p:nvPr/>
        </p:nvSpPr>
        <p:spPr>
          <a:xfrm>
            <a:off x="861848" y="1077403"/>
            <a:ext cx="3426373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A1D022-003F-0E98-F77D-1D3E9B7AD1DC}"/>
              </a:ext>
            </a:extLst>
          </p:cNvPr>
          <p:cNvSpPr/>
          <p:nvPr/>
        </p:nvSpPr>
        <p:spPr>
          <a:xfrm rot="10800000">
            <a:off x="2339866" y="2346434"/>
            <a:ext cx="470338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1AB38-8FC9-D2CD-12D1-2217D208E085}"/>
              </a:ext>
            </a:extLst>
          </p:cNvPr>
          <p:cNvSpPr txBox="1"/>
          <p:nvPr/>
        </p:nvSpPr>
        <p:spPr>
          <a:xfrm>
            <a:off x="2300793" y="3378340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329E3-3BB6-181B-E5B4-C3C0F5AF042A}"/>
              </a:ext>
            </a:extLst>
          </p:cNvPr>
          <p:cNvSpPr txBox="1"/>
          <p:nvPr/>
        </p:nvSpPr>
        <p:spPr>
          <a:xfrm>
            <a:off x="1026948" y="562396"/>
            <a:ext cx="309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613B4A-E5B0-12E7-7119-2191ACC7F355}"/>
              </a:ext>
            </a:extLst>
          </p:cNvPr>
          <p:cNvSpPr/>
          <p:nvPr/>
        </p:nvSpPr>
        <p:spPr>
          <a:xfrm>
            <a:off x="1145628" y="2346434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605AFD-1F43-12E0-DCF7-BD8A3AC15AE4}"/>
              </a:ext>
            </a:extLst>
          </p:cNvPr>
          <p:cNvSpPr/>
          <p:nvPr/>
        </p:nvSpPr>
        <p:spPr>
          <a:xfrm>
            <a:off x="4288221" y="2228191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C3818-CCC7-89AF-07CB-5C3C7B9FBB4A}"/>
              </a:ext>
            </a:extLst>
          </p:cNvPr>
          <p:cNvSpPr/>
          <p:nvPr/>
        </p:nvSpPr>
        <p:spPr>
          <a:xfrm>
            <a:off x="4288221" y="2581603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C84AF2-8217-326C-A123-FDF2E1FA69C9}"/>
              </a:ext>
            </a:extLst>
          </p:cNvPr>
          <p:cNvSpPr txBox="1"/>
          <p:nvPr/>
        </p:nvSpPr>
        <p:spPr>
          <a:xfrm>
            <a:off x="4288221" y="1757854"/>
            <a:ext cx="207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2025_course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4694A9-D2BB-600E-58F2-2F651AF276BB}"/>
              </a:ext>
            </a:extLst>
          </p:cNvPr>
          <p:cNvSpPr/>
          <p:nvPr/>
        </p:nvSpPr>
        <p:spPr>
          <a:xfrm>
            <a:off x="4288221" y="4078011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128BE0-FD55-378F-6E6E-4CD0894F108F}"/>
              </a:ext>
            </a:extLst>
          </p:cNvPr>
          <p:cNvSpPr/>
          <p:nvPr/>
        </p:nvSpPr>
        <p:spPr>
          <a:xfrm>
            <a:off x="6358758" y="2228190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3C7A29-7E9D-C043-8362-861AE7287953}"/>
              </a:ext>
            </a:extLst>
          </p:cNvPr>
          <p:cNvSpPr txBox="1"/>
          <p:nvPr/>
        </p:nvSpPr>
        <p:spPr>
          <a:xfrm>
            <a:off x="6358757" y="1757854"/>
            <a:ext cx="207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Day1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BE9956-9EA4-B80D-A76D-A506C1462F7D}"/>
              </a:ext>
            </a:extLst>
          </p:cNvPr>
          <p:cNvSpPr/>
          <p:nvPr/>
        </p:nvSpPr>
        <p:spPr>
          <a:xfrm>
            <a:off x="6379780" y="2581603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4B9ABC-38ED-D404-C0B8-E39342C2793B}"/>
              </a:ext>
            </a:extLst>
          </p:cNvPr>
          <p:cNvSpPr/>
          <p:nvPr/>
        </p:nvSpPr>
        <p:spPr>
          <a:xfrm rot="5400000">
            <a:off x="5300629" y="3517835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62A57E-8211-B52D-EC35-8E0223D6EB54}"/>
              </a:ext>
            </a:extLst>
          </p:cNvPr>
          <p:cNvSpPr txBox="1"/>
          <p:nvPr/>
        </p:nvSpPr>
        <p:spPr>
          <a:xfrm>
            <a:off x="4939863" y="429230"/>
            <a:ext cx="3679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Hierarchical structure is ideal</a:t>
            </a:r>
            <a:endParaRPr kumimoji="1" lang="ja-JP" altLang="en-US" sz="20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385D2-1477-6123-FC8D-578CD0E4B9FA}"/>
              </a:ext>
            </a:extLst>
          </p:cNvPr>
          <p:cNvSpPr txBox="1"/>
          <p:nvPr/>
        </p:nvSpPr>
        <p:spPr>
          <a:xfrm>
            <a:off x="4301206" y="6063534"/>
            <a:ext cx="207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Day2</a:t>
            </a:r>
          </a:p>
        </p:txBody>
      </p:sp>
    </p:spTree>
    <p:extLst>
      <p:ext uri="{BB962C8B-B14F-4D97-AF65-F5344CB8AC3E}">
        <p14:creationId xmlns:p14="http://schemas.microsoft.com/office/powerpoint/2010/main" val="317562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3F6F0-A976-664E-0EDE-EFFD03CCE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1C9BB32D-B823-9E16-651A-92BD699F1DAA}"/>
              </a:ext>
            </a:extLst>
          </p:cNvPr>
          <p:cNvSpPr/>
          <p:nvPr/>
        </p:nvSpPr>
        <p:spPr>
          <a:xfrm>
            <a:off x="6650917" y="3083681"/>
            <a:ext cx="51500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7F093-631D-5466-4BB3-0CF94CC82A65}"/>
              </a:ext>
            </a:extLst>
          </p:cNvPr>
          <p:cNvSpPr/>
          <p:nvPr/>
        </p:nvSpPr>
        <p:spPr>
          <a:xfrm>
            <a:off x="861848" y="1077403"/>
            <a:ext cx="3426373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677484-CA98-6F93-8B68-3BBD9A7473BA}"/>
              </a:ext>
            </a:extLst>
          </p:cNvPr>
          <p:cNvSpPr/>
          <p:nvPr/>
        </p:nvSpPr>
        <p:spPr>
          <a:xfrm rot="10800000">
            <a:off x="6673252" y="2848512"/>
            <a:ext cx="470338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5DB29-429B-82F9-2056-1CBC8E4901B6}"/>
              </a:ext>
            </a:extLst>
          </p:cNvPr>
          <p:cNvSpPr txBox="1"/>
          <p:nvPr/>
        </p:nvSpPr>
        <p:spPr>
          <a:xfrm>
            <a:off x="1026948" y="562396"/>
            <a:ext cx="309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C77738-18AB-3EEB-1192-939A4282DC01}"/>
              </a:ext>
            </a:extLst>
          </p:cNvPr>
          <p:cNvSpPr/>
          <p:nvPr/>
        </p:nvSpPr>
        <p:spPr>
          <a:xfrm>
            <a:off x="1145628" y="2346434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EF4E5-0E51-5870-A7C9-BC910C9117E1}"/>
              </a:ext>
            </a:extLst>
          </p:cNvPr>
          <p:cNvSpPr/>
          <p:nvPr/>
        </p:nvSpPr>
        <p:spPr>
          <a:xfrm>
            <a:off x="4288221" y="2228191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3D665E-B095-608F-439A-9137648D3D43}"/>
              </a:ext>
            </a:extLst>
          </p:cNvPr>
          <p:cNvSpPr/>
          <p:nvPr/>
        </p:nvSpPr>
        <p:spPr>
          <a:xfrm>
            <a:off x="4288221" y="2581603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C021DB-0108-0E5A-F2A4-3C4EBF1B3961}"/>
              </a:ext>
            </a:extLst>
          </p:cNvPr>
          <p:cNvSpPr txBox="1"/>
          <p:nvPr/>
        </p:nvSpPr>
        <p:spPr>
          <a:xfrm>
            <a:off x="4288221" y="1757854"/>
            <a:ext cx="207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2025_course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609005-D093-59EE-FC43-CA5A25EECEFB}"/>
              </a:ext>
            </a:extLst>
          </p:cNvPr>
          <p:cNvSpPr/>
          <p:nvPr/>
        </p:nvSpPr>
        <p:spPr>
          <a:xfrm>
            <a:off x="4288221" y="4078011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BA0862-0FA8-B736-2EC5-E5092A0D71D2}"/>
              </a:ext>
            </a:extLst>
          </p:cNvPr>
          <p:cNvSpPr/>
          <p:nvPr/>
        </p:nvSpPr>
        <p:spPr>
          <a:xfrm>
            <a:off x="6358758" y="2228190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8B2264-0C40-C685-BC86-911006269F8C}"/>
              </a:ext>
            </a:extLst>
          </p:cNvPr>
          <p:cNvSpPr txBox="1"/>
          <p:nvPr/>
        </p:nvSpPr>
        <p:spPr>
          <a:xfrm>
            <a:off x="6358757" y="1757854"/>
            <a:ext cx="207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Day1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3E55F3-448C-CD63-5EE8-A8D7C4BE1FC5}"/>
              </a:ext>
            </a:extLst>
          </p:cNvPr>
          <p:cNvSpPr/>
          <p:nvPr/>
        </p:nvSpPr>
        <p:spPr>
          <a:xfrm>
            <a:off x="6379780" y="2581603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4CED1-F074-E1BC-19C1-3B7EA0FBB4A3}"/>
              </a:ext>
            </a:extLst>
          </p:cNvPr>
          <p:cNvSpPr/>
          <p:nvPr/>
        </p:nvSpPr>
        <p:spPr>
          <a:xfrm rot="5400000">
            <a:off x="5300629" y="3517835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1DB892-6D87-A790-7E78-562624DDC270}"/>
              </a:ext>
            </a:extLst>
          </p:cNvPr>
          <p:cNvSpPr txBox="1"/>
          <p:nvPr/>
        </p:nvSpPr>
        <p:spPr>
          <a:xfrm>
            <a:off x="4939863" y="429230"/>
            <a:ext cx="3679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Hierarchical structure is ideal</a:t>
            </a:r>
            <a:endParaRPr kumimoji="1" lang="ja-JP" altLang="en-US" sz="20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9EA65-3743-D6C6-6D5F-46A14C988B5B}"/>
              </a:ext>
            </a:extLst>
          </p:cNvPr>
          <p:cNvSpPr txBox="1"/>
          <p:nvPr/>
        </p:nvSpPr>
        <p:spPr>
          <a:xfrm>
            <a:off x="4301206" y="6063534"/>
            <a:ext cx="207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Day2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BF2F4-73D3-FE58-A8F0-644E04127D3D}"/>
              </a:ext>
            </a:extLst>
          </p:cNvPr>
          <p:cNvSpPr/>
          <p:nvPr/>
        </p:nvSpPr>
        <p:spPr>
          <a:xfrm>
            <a:off x="7325711" y="2977055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Day1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3447D-9847-3D59-65E6-2DD963782578}"/>
              </a:ext>
            </a:extLst>
          </p:cNvPr>
          <p:cNvSpPr/>
          <p:nvPr/>
        </p:nvSpPr>
        <p:spPr>
          <a:xfrm>
            <a:off x="7851228" y="2556641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Day1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1386A7-4E3C-F44C-0DB8-002FED0C12FB}"/>
              </a:ext>
            </a:extLst>
          </p:cNvPr>
          <p:cNvSpPr txBox="1"/>
          <p:nvPr/>
        </p:nvSpPr>
        <p:spPr>
          <a:xfrm>
            <a:off x="6673252" y="4313180"/>
            <a:ext cx="2070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Day1 analysis in Day1  directory</a:t>
            </a:r>
            <a:endParaRPr kumimoji="1" lang="ja-JP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5A359B-A4E3-85FA-B42F-8AF20283F76A}"/>
              </a:ext>
            </a:extLst>
          </p:cNvPr>
          <p:cNvSpPr/>
          <p:nvPr/>
        </p:nvSpPr>
        <p:spPr>
          <a:xfrm>
            <a:off x="4778454" y="5012683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Day2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10BE81-A7E0-E77A-A22A-4FE2084205B8}"/>
              </a:ext>
            </a:extLst>
          </p:cNvPr>
          <p:cNvSpPr/>
          <p:nvPr/>
        </p:nvSpPr>
        <p:spPr>
          <a:xfrm>
            <a:off x="5303971" y="4592269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Day2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C61712-833F-4225-DA25-1752A83DF90E}"/>
              </a:ext>
            </a:extLst>
          </p:cNvPr>
          <p:cNvSpPr/>
          <p:nvPr/>
        </p:nvSpPr>
        <p:spPr>
          <a:xfrm>
            <a:off x="4705256" y="2567527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Software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571E0-BEF5-F03C-1EDF-C6EA52082AFD}"/>
              </a:ext>
            </a:extLst>
          </p:cNvPr>
          <p:cNvSpPr/>
          <p:nvPr/>
        </p:nvSpPr>
        <p:spPr>
          <a:xfrm>
            <a:off x="5391056" y="2545755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Software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3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38656-92CC-CF79-D431-601907C27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DA80EA90-F3BF-E1C8-87E7-F0365C4E3FE7}"/>
              </a:ext>
            </a:extLst>
          </p:cNvPr>
          <p:cNvSpPr/>
          <p:nvPr/>
        </p:nvSpPr>
        <p:spPr>
          <a:xfrm>
            <a:off x="2370083" y="4175351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BF2ECC-2ED7-3143-9B5E-7C6DA515ECF6}"/>
              </a:ext>
            </a:extLst>
          </p:cNvPr>
          <p:cNvSpPr/>
          <p:nvPr/>
        </p:nvSpPr>
        <p:spPr>
          <a:xfrm>
            <a:off x="914401" y="2671151"/>
            <a:ext cx="3415862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0AB0FA-207E-2ECA-4E4E-9AC5F67F5B46}"/>
              </a:ext>
            </a:extLst>
          </p:cNvPr>
          <p:cNvSpPr/>
          <p:nvPr/>
        </p:nvSpPr>
        <p:spPr>
          <a:xfrm rot="10800000">
            <a:off x="2392418" y="3940182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6EF83-765D-757D-5CD6-4C278058E502}"/>
              </a:ext>
            </a:extLst>
          </p:cNvPr>
          <p:cNvSpPr txBox="1"/>
          <p:nvPr/>
        </p:nvSpPr>
        <p:spPr>
          <a:xfrm>
            <a:off x="2353346" y="4972088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CE249-45AF-655E-9CE5-591E6720DD00}"/>
              </a:ext>
            </a:extLst>
          </p:cNvPr>
          <p:cNvSpPr txBox="1"/>
          <p:nvPr/>
        </p:nvSpPr>
        <p:spPr>
          <a:xfrm>
            <a:off x="1079500" y="2156144"/>
            <a:ext cx="308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33E30-6AFD-4B8A-2860-1BE6A7DCB5E7}"/>
              </a:ext>
            </a:extLst>
          </p:cNvPr>
          <p:cNvSpPr/>
          <p:nvPr/>
        </p:nvSpPr>
        <p:spPr>
          <a:xfrm>
            <a:off x="1198180" y="3940182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E6F37C99-47B1-921F-F09A-2A496DA3EAE7}"/>
              </a:ext>
            </a:extLst>
          </p:cNvPr>
          <p:cNvSpPr/>
          <p:nvPr/>
        </p:nvSpPr>
        <p:spPr>
          <a:xfrm>
            <a:off x="2741889" y="2971937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423-185A-231B-3F0D-D62A9FC7FD28}"/>
              </a:ext>
            </a:extLst>
          </p:cNvPr>
          <p:cNvSpPr txBox="1"/>
          <p:nvPr/>
        </p:nvSpPr>
        <p:spPr>
          <a:xfrm>
            <a:off x="2741889" y="3016851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I want to make a directory</a:t>
            </a:r>
            <a:endParaRPr kumimoji="1" lang="ja-JP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DAC9E-D238-3AED-36C1-94857EE41091}"/>
              </a:ext>
            </a:extLst>
          </p:cNvPr>
          <p:cNvSpPr txBox="1"/>
          <p:nvPr/>
        </p:nvSpPr>
        <p:spPr>
          <a:xfrm>
            <a:off x="4493174" y="2955295"/>
            <a:ext cx="173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= </a:t>
            </a:r>
            <a:r>
              <a:rPr kumimoji="1" lang="en-US" altLang="ja-JP" sz="3600" b="1" dirty="0" err="1"/>
              <a:t>mkdir</a:t>
            </a:r>
            <a:endParaRPr kumimoji="1" lang="ja-JP" altLang="en-US" sz="3600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2B6547-2376-7D7E-945F-412396F9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49" y="1186239"/>
            <a:ext cx="6883005" cy="36933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947B7A-2444-ED62-F7E6-EE2F7E920275}"/>
              </a:ext>
            </a:extLst>
          </p:cNvPr>
          <p:cNvCxnSpPr/>
          <p:nvPr/>
        </p:nvCxnSpPr>
        <p:spPr>
          <a:xfrm flipV="1">
            <a:off x="6810703" y="1692166"/>
            <a:ext cx="0" cy="346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A92C5D-47FE-429D-8911-792F0FF296DD}"/>
              </a:ext>
            </a:extLst>
          </p:cNvPr>
          <p:cNvSpPr txBox="1"/>
          <p:nvPr/>
        </p:nvSpPr>
        <p:spPr>
          <a:xfrm>
            <a:off x="5865957" y="2156144"/>
            <a:ext cx="188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Any name is okay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659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03EEE-B888-2542-CF4A-709D765F6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2663CB3B-DFB7-80E0-30EB-8F7B09947D11}"/>
              </a:ext>
            </a:extLst>
          </p:cNvPr>
          <p:cNvSpPr/>
          <p:nvPr/>
        </p:nvSpPr>
        <p:spPr>
          <a:xfrm>
            <a:off x="2370083" y="4175351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94071-1FE2-9853-94B9-49602CD54F5C}"/>
              </a:ext>
            </a:extLst>
          </p:cNvPr>
          <p:cNvSpPr/>
          <p:nvPr/>
        </p:nvSpPr>
        <p:spPr>
          <a:xfrm>
            <a:off x="914401" y="2671151"/>
            <a:ext cx="3415862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FE0043-A87A-A169-D1F0-59856F814D9B}"/>
              </a:ext>
            </a:extLst>
          </p:cNvPr>
          <p:cNvSpPr/>
          <p:nvPr/>
        </p:nvSpPr>
        <p:spPr>
          <a:xfrm rot="10800000">
            <a:off x="2392418" y="3940182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170A0-E747-38D0-F724-C01613D6DA64}"/>
              </a:ext>
            </a:extLst>
          </p:cNvPr>
          <p:cNvSpPr txBox="1"/>
          <p:nvPr/>
        </p:nvSpPr>
        <p:spPr>
          <a:xfrm>
            <a:off x="2353346" y="4972088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54D9E-877F-E6A5-B5C1-ED18785CB672}"/>
              </a:ext>
            </a:extLst>
          </p:cNvPr>
          <p:cNvSpPr txBox="1"/>
          <p:nvPr/>
        </p:nvSpPr>
        <p:spPr>
          <a:xfrm>
            <a:off x="1079500" y="2156144"/>
            <a:ext cx="308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1604CA-D537-F4BF-A6E5-FB47B3B280C6}"/>
              </a:ext>
            </a:extLst>
          </p:cNvPr>
          <p:cNvSpPr/>
          <p:nvPr/>
        </p:nvSpPr>
        <p:spPr>
          <a:xfrm>
            <a:off x="1198180" y="3940182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545509E8-4E92-CFE0-6518-D72DF8C6A2D2}"/>
              </a:ext>
            </a:extLst>
          </p:cNvPr>
          <p:cNvSpPr/>
          <p:nvPr/>
        </p:nvSpPr>
        <p:spPr>
          <a:xfrm>
            <a:off x="2741889" y="2971937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199A2-5149-2043-0AB9-C4A8B9A873E4}"/>
              </a:ext>
            </a:extLst>
          </p:cNvPr>
          <p:cNvSpPr txBox="1"/>
          <p:nvPr/>
        </p:nvSpPr>
        <p:spPr>
          <a:xfrm>
            <a:off x="2741889" y="3016851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I want to make a directory</a:t>
            </a:r>
            <a:endParaRPr kumimoji="1" lang="ja-JP" altLang="en-US" sz="16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07EA97-0F51-444E-8086-1A6D27BE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55" y="696847"/>
            <a:ext cx="6457016" cy="7071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5F0CED-CBBF-F2D7-1A6D-3E6A5195820D}"/>
              </a:ext>
            </a:extLst>
          </p:cNvPr>
          <p:cNvSpPr txBox="1"/>
          <p:nvPr/>
        </p:nvSpPr>
        <p:spPr>
          <a:xfrm>
            <a:off x="2741889" y="249793"/>
            <a:ext cx="406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Check the directory by the command ls</a:t>
            </a:r>
            <a:endParaRPr kumimoji="1" lang="ja-JP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071936-7327-4126-E55E-B0AF69B9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322" t="59001"/>
          <a:stretch/>
        </p:blipFill>
        <p:spPr>
          <a:xfrm>
            <a:off x="5751616" y="1104803"/>
            <a:ext cx="947764" cy="2899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C897C5A-C0B8-F15A-3030-99849FE5C200}"/>
              </a:ext>
            </a:extLst>
          </p:cNvPr>
          <p:cNvSpPr/>
          <p:nvPr/>
        </p:nvSpPr>
        <p:spPr>
          <a:xfrm>
            <a:off x="4330263" y="3821940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DF8FF9-E8D3-E957-1450-608EDB5FD137}"/>
              </a:ext>
            </a:extLst>
          </p:cNvPr>
          <p:cNvSpPr/>
          <p:nvPr/>
        </p:nvSpPr>
        <p:spPr>
          <a:xfrm>
            <a:off x="4330263" y="4175352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C6028-01DA-9770-4349-CC5C279FC215}"/>
              </a:ext>
            </a:extLst>
          </p:cNvPr>
          <p:cNvSpPr txBox="1"/>
          <p:nvPr/>
        </p:nvSpPr>
        <p:spPr>
          <a:xfrm>
            <a:off x="271817" y="5874489"/>
            <a:ext cx="2350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/>
              <a:t>README-</a:t>
            </a:r>
            <a:r>
              <a:rPr kumimoji="1" lang="en-US" altLang="ja-JP" sz="1600" b="1" dirty="0" err="1"/>
              <a:t>cloudshell.txt</a:t>
            </a:r>
            <a:endParaRPr kumimoji="1" lang="en-US" altLang="ja-JP" sz="16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D31B51-AC76-4D1B-5E97-0208ED8E5060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447075" y="4484634"/>
            <a:ext cx="55083" cy="1389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5F928DA-38C4-E21F-45E2-E8B71AB369F0}"/>
              </a:ext>
            </a:extLst>
          </p:cNvPr>
          <p:cNvSpPr txBox="1"/>
          <p:nvPr/>
        </p:nvSpPr>
        <p:spPr>
          <a:xfrm>
            <a:off x="4572000" y="5874489"/>
            <a:ext cx="1648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/>
              <a:t>New_directory1</a:t>
            </a:r>
          </a:p>
        </p:txBody>
      </p:sp>
    </p:spTree>
    <p:extLst>
      <p:ext uri="{BB962C8B-B14F-4D97-AF65-F5344CB8AC3E}">
        <p14:creationId xmlns:p14="http://schemas.microsoft.com/office/powerpoint/2010/main" val="1164491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79526-02AA-59C1-657A-B7B227760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80713E8E-97B4-3A05-3A25-D4C7497B0354}"/>
              </a:ext>
            </a:extLst>
          </p:cNvPr>
          <p:cNvSpPr/>
          <p:nvPr/>
        </p:nvSpPr>
        <p:spPr>
          <a:xfrm>
            <a:off x="2370083" y="4175351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4A097-AEC0-44DF-4073-1CA2E4724C3C}"/>
              </a:ext>
            </a:extLst>
          </p:cNvPr>
          <p:cNvSpPr/>
          <p:nvPr/>
        </p:nvSpPr>
        <p:spPr>
          <a:xfrm>
            <a:off x="914401" y="2671151"/>
            <a:ext cx="3415862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AAA00D-7C4B-796A-46D0-7C6D69716A5D}"/>
              </a:ext>
            </a:extLst>
          </p:cNvPr>
          <p:cNvSpPr/>
          <p:nvPr/>
        </p:nvSpPr>
        <p:spPr>
          <a:xfrm rot="10800000">
            <a:off x="2392418" y="3940182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EA610-8E49-7B76-62D5-86A36D3C3F38}"/>
              </a:ext>
            </a:extLst>
          </p:cNvPr>
          <p:cNvSpPr txBox="1"/>
          <p:nvPr/>
        </p:nvSpPr>
        <p:spPr>
          <a:xfrm>
            <a:off x="2353346" y="4972088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C4B1E-372E-93FD-8D2C-35C7F4C7D747}"/>
              </a:ext>
            </a:extLst>
          </p:cNvPr>
          <p:cNvSpPr txBox="1"/>
          <p:nvPr/>
        </p:nvSpPr>
        <p:spPr>
          <a:xfrm>
            <a:off x="1079500" y="2156144"/>
            <a:ext cx="308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FFFB6-3BF4-10AD-F5A1-F39BA6C1656E}"/>
              </a:ext>
            </a:extLst>
          </p:cNvPr>
          <p:cNvSpPr/>
          <p:nvPr/>
        </p:nvSpPr>
        <p:spPr>
          <a:xfrm>
            <a:off x="1198180" y="3940182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468D9F8B-E39E-4C4F-D8DD-2EB79F7D73BD}"/>
              </a:ext>
            </a:extLst>
          </p:cNvPr>
          <p:cNvSpPr/>
          <p:nvPr/>
        </p:nvSpPr>
        <p:spPr>
          <a:xfrm>
            <a:off x="2741889" y="2971937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CE4E4-44CA-B67A-ADA1-135FB77FD4AD}"/>
              </a:ext>
            </a:extLst>
          </p:cNvPr>
          <p:cNvSpPr txBox="1"/>
          <p:nvPr/>
        </p:nvSpPr>
        <p:spPr>
          <a:xfrm>
            <a:off x="2741889" y="3016851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I want to go to the directory</a:t>
            </a:r>
            <a:endParaRPr kumimoji="1" lang="ja-JP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8B2DA-6B29-1B57-4A15-48AA64B3353A}"/>
              </a:ext>
            </a:extLst>
          </p:cNvPr>
          <p:cNvSpPr txBox="1"/>
          <p:nvPr/>
        </p:nvSpPr>
        <p:spPr>
          <a:xfrm>
            <a:off x="2741889" y="249793"/>
            <a:ext cx="406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Check the directory by the command ls</a:t>
            </a:r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4466DD-81DD-223F-CF90-281E6F73D41E}"/>
              </a:ext>
            </a:extLst>
          </p:cNvPr>
          <p:cNvSpPr/>
          <p:nvPr/>
        </p:nvSpPr>
        <p:spPr>
          <a:xfrm>
            <a:off x="4330263" y="3821940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0A62A5-44D4-D288-3197-576EE34B6311}"/>
              </a:ext>
            </a:extLst>
          </p:cNvPr>
          <p:cNvSpPr/>
          <p:nvPr/>
        </p:nvSpPr>
        <p:spPr>
          <a:xfrm>
            <a:off x="4330263" y="4175352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8CFCF5-F2AE-CAE8-98D0-3DACDAD2BD31}"/>
              </a:ext>
            </a:extLst>
          </p:cNvPr>
          <p:cNvSpPr txBox="1"/>
          <p:nvPr/>
        </p:nvSpPr>
        <p:spPr>
          <a:xfrm>
            <a:off x="271817" y="5874489"/>
            <a:ext cx="2350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/>
              <a:t>README-</a:t>
            </a:r>
            <a:r>
              <a:rPr kumimoji="1" lang="en-US" altLang="ja-JP" sz="1600" b="1" dirty="0" err="1"/>
              <a:t>cloudshell.txt</a:t>
            </a:r>
            <a:endParaRPr kumimoji="1" lang="en-US" altLang="ja-JP" sz="16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425115-F7E8-7CFB-4B1A-FF2563BAF12E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447075" y="4484634"/>
            <a:ext cx="55083" cy="1389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3CF3BF-066A-6AD2-03CD-31154E311BCC}"/>
              </a:ext>
            </a:extLst>
          </p:cNvPr>
          <p:cNvSpPr txBox="1"/>
          <p:nvPr/>
        </p:nvSpPr>
        <p:spPr>
          <a:xfrm>
            <a:off x="4572000" y="5874489"/>
            <a:ext cx="1648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/>
              <a:t>New_directory1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F9D71-AC7E-ADD7-A130-C53782EBA450}"/>
              </a:ext>
            </a:extLst>
          </p:cNvPr>
          <p:cNvSpPr txBox="1"/>
          <p:nvPr/>
        </p:nvSpPr>
        <p:spPr>
          <a:xfrm>
            <a:off x="4493174" y="2955295"/>
            <a:ext cx="173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= cd</a:t>
            </a:r>
            <a:endParaRPr kumimoji="1" lang="ja-JP" altLang="en-US" sz="3600" b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882B47-D08A-CAFA-7984-BC292749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62" y="1084864"/>
            <a:ext cx="8238148" cy="33855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069C55-D2E0-E6D4-898B-92D7A27C2A47}"/>
              </a:ext>
            </a:extLst>
          </p:cNvPr>
          <p:cNvCxnSpPr/>
          <p:nvPr/>
        </p:nvCxnSpPr>
        <p:spPr>
          <a:xfrm flipV="1">
            <a:off x="6915807" y="1426702"/>
            <a:ext cx="0" cy="346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C4F4D7-CD00-AC78-3349-89F14CE9F82F}"/>
              </a:ext>
            </a:extLst>
          </p:cNvPr>
          <p:cNvSpPr txBox="1"/>
          <p:nvPr/>
        </p:nvSpPr>
        <p:spPr>
          <a:xfrm>
            <a:off x="5971061" y="1704491"/>
            <a:ext cx="2410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Directory or PATH that </a:t>
            </a:r>
          </a:p>
          <a:p>
            <a:pPr algn="ctr"/>
            <a:r>
              <a:rPr kumimoji="1" lang="en-US" altLang="ja-JP" dirty="0"/>
              <a:t>you want to 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28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515DF-F989-DB01-78EB-97683D908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F163A249-AC45-9C08-D0CE-B9EF696C2FFB}"/>
              </a:ext>
            </a:extLst>
          </p:cNvPr>
          <p:cNvSpPr/>
          <p:nvPr/>
        </p:nvSpPr>
        <p:spPr>
          <a:xfrm>
            <a:off x="5148425" y="4410521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3EE0F-BF21-26E9-1FC7-8DD68A96ED6F}"/>
              </a:ext>
            </a:extLst>
          </p:cNvPr>
          <p:cNvSpPr/>
          <p:nvPr/>
        </p:nvSpPr>
        <p:spPr>
          <a:xfrm>
            <a:off x="914401" y="2671151"/>
            <a:ext cx="3415862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29FE83-EA40-7BDE-574E-73C88368A5DB}"/>
              </a:ext>
            </a:extLst>
          </p:cNvPr>
          <p:cNvSpPr/>
          <p:nvPr/>
        </p:nvSpPr>
        <p:spPr>
          <a:xfrm rot="10800000">
            <a:off x="5170760" y="4175352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54AE8-94A5-44BA-FE94-33F9698DCEB2}"/>
              </a:ext>
            </a:extLst>
          </p:cNvPr>
          <p:cNvSpPr txBox="1"/>
          <p:nvPr/>
        </p:nvSpPr>
        <p:spPr>
          <a:xfrm>
            <a:off x="5131688" y="5207258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0939A-F2C8-F486-8816-9F431E1A4FB7}"/>
              </a:ext>
            </a:extLst>
          </p:cNvPr>
          <p:cNvSpPr txBox="1"/>
          <p:nvPr/>
        </p:nvSpPr>
        <p:spPr>
          <a:xfrm>
            <a:off x="1079500" y="2156144"/>
            <a:ext cx="308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3D40FC-38EE-34EE-9260-DA2600E1F09C}"/>
              </a:ext>
            </a:extLst>
          </p:cNvPr>
          <p:cNvSpPr/>
          <p:nvPr/>
        </p:nvSpPr>
        <p:spPr>
          <a:xfrm>
            <a:off x="1198180" y="3940182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65D7ED-32AB-C9C5-2352-9EC14C29AF05}"/>
              </a:ext>
            </a:extLst>
          </p:cNvPr>
          <p:cNvSpPr txBox="1"/>
          <p:nvPr/>
        </p:nvSpPr>
        <p:spPr>
          <a:xfrm>
            <a:off x="2741889" y="249793"/>
            <a:ext cx="406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Check the directory by the command ls</a:t>
            </a:r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F66459-0A9F-4313-348B-F64BBF82F99B}"/>
              </a:ext>
            </a:extLst>
          </p:cNvPr>
          <p:cNvSpPr/>
          <p:nvPr/>
        </p:nvSpPr>
        <p:spPr>
          <a:xfrm>
            <a:off x="4330263" y="3821940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5D15F3-A519-CD21-EBA8-658629209D5D}"/>
              </a:ext>
            </a:extLst>
          </p:cNvPr>
          <p:cNvSpPr/>
          <p:nvPr/>
        </p:nvSpPr>
        <p:spPr>
          <a:xfrm>
            <a:off x="4330263" y="4175352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70FCE-9A50-3A29-5C82-0CED72734BF6}"/>
              </a:ext>
            </a:extLst>
          </p:cNvPr>
          <p:cNvSpPr txBox="1"/>
          <p:nvPr/>
        </p:nvSpPr>
        <p:spPr>
          <a:xfrm>
            <a:off x="4572000" y="5874489"/>
            <a:ext cx="16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New_directory1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7E7454-61DA-432E-FDFD-C222CF56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75" y="1003055"/>
            <a:ext cx="6776049" cy="7528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D42838-C617-A437-7ABE-BA279B61126B}"/>
              </a:ext>
            </a:extLst>
          </p:cNvPr>
          <p:cNvSpPr txBox="1"/>
          <p:nvPr/>
        </p:nvSpPr>
        <p:spPr>
          <a:xfrm>
            <a:off x="4593021" y="6252862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/New_directory1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A8D19-722E-6903-D3E1-19DC394D84B1}"/>
              </a:ext>
            </a:extLst>
          </p:cNvPr>
          <p:cNvSpPr txBox="1"/>
          <p:nvPr/>
        </p:nvSpPr>
        <p:spPr>
          <a:xfrm>
            <a:off x="1732563" y="6252862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33211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CDCD2-19F3-805A-2194-3A9BA2E5D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6C2601-32AD-15FC-9F1E-24187B92B640}"/>
              </a:ext>
            </a:extLst>
          </p:cNvPr>
          <p:cNvSpPr/>
          <p:nvPr/>
        </p:nvSpPr>
        <p:spPr>
          <a:xfrm>
            <a:off x="753148" y="1504503"/>
            <a:ext cx="3415862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D3305-AD7C-0509-ABED-0350F7616FD9}"/>
              </a:ext>
            </a:extLst>
          </p:cNvPr>
          <p:cNvSpPr txBox="1"/>
          <p:nvPr/>
        </p:nvSpPr>
        <p:spPr>
          <a:xfrm>
            <a:off x="917742" y="4707841"/>
            <a:ext cx="308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Home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234690-B659-F1FD-A8C1-24ACF30E18A9}"/>
              </a:ext>
            </a:extLst>
          </p:cNvPr>
          <p:cNvSpPr/>
          <p:nvPr/>
        </p:nvSpPr>
        <p:spPr>
          <a:xfrm>
            <a:off x="1036927" y="277353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25F26C-27C2-8C99-EC0E-CB47592D24BD}"/>
              </a:ext>
            </a:extLst>
          </p:cNvPr>
          <p:cNvSpPr txBox="1"/>
          <p:nvPr/>
        </p:nvSpPr>
        <p:spPr>
          <a:xfrm>
            <a:off x="4186500" y="233528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Exercise1</a:t>
            </a:r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B49304-3F4A-693E-62AC-33FCC61D1CBF}"/>
              </a:ext>
            </a:extLst>
          </p:cNvPr>
          <p:cNvSpPr/>
          <p:nvPr/>
        </p:nvSpPr>
        <p:spPr>
          <a:xfrm>
            <a:off x="4169010" y="2655292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205FBA-9079-89D0-8AC0-ADFC7E77F334}"/>
              </a:ext>
            </a:extLst>
          </p:cNvPr>
          <p:cNvSpPr/>
          <p:nvPr/>
        </p:nvSpPr>
        <p:spPr>
          <a:xfrm>
            <a:off x="4169010" y="3008704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397B8-1A77-0BBF-CB30-CC7BE824198C}"/>
              </a:ext>
            </a:extLst>
          </p:cNvPr>
          <p:cNvSpPr txBox="1"/>
          <p:nvPr/>
        </p:nvSpPr>
        <p:spPr>
          <a:xfrm>
            <a:off x="4410747" y="4707841"/>
            <a:ext cx="16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New_directory1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570A70-1ADE-CC1B-6FA5-49E7E624110E}"/>
              </a:ext>
            </a:extLst>
          </p:cNvPr>
          <p:cNvSpPr txBox="1"/>
          <p:nvPr/>
        </p:nvSpPr>
        <p:spPr>
          <a:xfrm>
            <a:off x="4431768" y="5086214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/New_directory1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1AA49-B4B6-2DFC-5718-A9F37A6A6611}"/>
              </a:ext>
            </a:extLst>
          </p:cNvPr>
          <p:cNvSpPr txBox="1"/>
          <p:nvPr/>
        </p:nvSpPr>
        <p:spPr>
          <a:xfrm>
            <a:off x="1571310" y="5086214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2D5096D1-6F5B-9D57-9BEE-388F9F2469CE}"/>
              </a:ext>
            </a:extLst>
          </p:cNvPr>
          <p:cNvSpPr/>
          <p:nvPr/>
        </p:nvSpPr>
        <p:spPr>
          <a:xfrm>
            <a:off x="7057709" y="3243873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9EAF92-47DC-235D-6389-7A4B262521C3}"/>
              </a:ext>
            </a:extLst>
          </p:cNvPr>
          <p:cNvSpPr/>
          <p:nvPr/>
        </p:nvSpPr>
        <p:spPr>
          <a:xfrm rot="10800000">
            <a:off x="7080044" y="3008704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E25F5-C5B1-B668-5524-9149741316FE}"/>
              </a:ext>
            </a:extLst>
          </p:cNvPr>
          <p:cNvSpPr txBox="1"/>
          <p:nvPr/>
        </p:nvSpPr>
        <p:spPr>
          <a:xfrm>
            <a:off x="7040972" y="4040610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F29799-6041-0B7B-7CD5-16166E6B777B}"/>
              </a:ext>
            </a:extLst>
          </p:cNvPr>
          <p:cNvSpPr/>
          <p:nvPr/>
        </p:nvSpPr>
        <p:spPr>
          <a:xfrm>
            <a:off x="6239547" y="2655292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F374E7-E02A-1064-8524-E81684CAA96A}"/>
              </a:ext>
            </a:extLst>
          </p:cNvPr>
          <p:cNvSpPr/>
          <p:nvPr/>
        </p:nvSpPr>
        <p:spPr>
          <a:xfrm>
            <a:off x="6239547" y="3008704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0313C-C026-667C-3787-C96260884DCC}"/>
              </a:ext>
            </a:extLst>
          </p:cNvPr>
          <p:cNvSpPr txBox="1"/>
          <p:nvPr/>
        </p:nvSpPr>
        <p:spPr>
          <a:xfrm>
            <a:off x="2546884" y="642679"/>
            <a:ext cx="429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a new directory and move into there</a:t>
            </a:r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96EE6D-6E1C-18C1-FEEA-90D675D5C3D0}"/>
              </a:ext>
            </a:extLst>
          </p:cNvPr>
          <p:cNvSpPr txBox="1"/>
          <p:nvPr/>
        </p:nvSpPr>
        <p:spPr>
          <a:xfrm>
            <a:off x="6553046" y="4707841"/>
            <a:ext cx="16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New_directory2</a:t>
            </a:r>
          </a:p>
        </p:txBody>
      </p:sp>
    </p:spTree>
    <p:extLst>
      <p:ext uri="{BB962C8B-B14F-4D97-AF65-F5344CB8AC3E}">
        <p14:creationId xmlns:p14="http://schemas.microsoft.com/office/powerpoint/2010/main" val="3455078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1D75A-41DA-740F-7C1B-1F7A3018A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1D80B1-C84F-B5C1-FA6B-0B817D371104}"/>
              </a:ext>
            </a:extLst>
          </p:cNvPr>
          <p:cNvSpPr/>
          <p:nvPr/>
        </p:nvSpPr>
        <p:spPr>
          <a:xfrm>
            <a:off x="753148" y="1504503"/>
            <a:ext cx="3415862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D52BC-BB8C-5343-2810-5AB31432FC61}"/>
              </a:ext>
            </a:extLst>
          </p:cNvPr>
          <p:cNvSpPr txBox="1"/>
          <p:nvPr/>
        </p:nvSpPr>
        <p:spPr>
          <a:xfrm>
            <a:off x="917742" y="4707841"/>
            <a:ext cx="308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Home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BED0F5-D12B-1B80-4779-B2C001E4A515}"/>
              </a:ext>
            </a:extLst>
          </p:cNvPr>
          <p:cNvSpPr/>
          <p:nvPr/>
        </p:nvSpPr>
        <p:spPr>
          <a:xfrm>
            <a:off x="1036927" y="277353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583F5C-09EF-660B-9D14-0D23E6F89C2D}"/>
              </a:ext>
            </a:extLst>
          </p:cNvPr>
          <p:cNvSpPr txBox="1"/>
          <p:nvPr/>
        </p:nvSpPr>
        <p:spPr>
          <a:xfrm>
            <a:off x="4186500" y="233528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Exercise2</a:t>
            </a:r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B289C7-C54E-7106-2E7A-9C0FC8D9CA22}"/>
              </a:ext>
            </a:extLst>
          </p:cNvPr>
          <p:cNvSpPr/>
          <p:nvPr/>
        </p:nvSpPr>
        <p:spPr>
          <a:xfrm>
            <a:off x="4169010" y="2655292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4C1EE4-E3D3-77F7-26F8-DE77893D917A}"/>
              </a:ext>
            </a:extLst>
          </p:cNvPr>
          <p:cNvSpPr/>
          <p:nvPr/>
        </p:nvSpPr>
        <p:spPr>
          <a:xfrm>
            <a:off x="4169010" y="3008704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A8BD0-93D2-0A50-4788-4E8CA8118DC3}"/>
              </a:ext>
            </a:extLst>
          </p:cNvPr>
          <p:cNvSpPr txBox="1"/>
          <p:nvPr/>
        </p:nvSpPr>
        <p:spPr>
          <a:xfrm>
            <a:off x="4410747" y="4707841"/>
            <a:ext cx="16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New_directory1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876EC-1EF5-869C-7FA0-9D3874C35B74}"/>
              </a:ext>
            </a:extLst>
          </p:cNvPr>
          <p:cNvSpPr txBox="1"/>
          <p:nvPr/>
        </p:nvSpPr>
        <p:spPr>
          <a:xfrm>
            <a:off x="4431768" y="5086214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/New_directory1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E0D32-5DF3-D8CB-917D-6191653E49BE}"/>
              </a:ext>
            </a:extLst>
          </p:cNvPr>
          <p:cNvSpPr txBox="1"/>
          <p:nvPr/>
        </p:nvSpPr>
        <p:spPr>
          <a:xfrm>
            <a:off x="1571310" y="5086214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E36AA82A-F124-D81B-5130-EB1F21B7CCDE}"/>
              </a:ext>
            </a:extLst>
          </p:cNvPr>
          <p:cNvSpPr/>
          <p:nvPr/>
        </p:nvSpPr>
        <p:spPr>
          <a:xfrm>
            <a:off x="2204416" y="2560701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A9E76A-8B27-83DB-22A4-7286FF141EF6}"/>
              </a:ext>
            </a:extLst>
          </p:cNvPr>
          <p:cNvSpPr/>
          <p:nvPr/>
        </p:nvSpPr>
        <p:spPr>
          <a:xfrm rot="10800000">
            <a:off x="2226751" y="2325532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D8825-49C7-895B-D6B1-FAA605EAB6AD}"/>
              </a:ext>
            </a:extLst>
          </p:cNvPr>
          <p:cNvSpPr txBox="1"/>
          <p:nvPr/>
        </p:nvSpPr>
        <p:spPr>
          <a:xfrm>
            <a:off x="2187679" y="3357438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38B716-4E2E-378C-303F-AFC61E7072DD}"/>
              </a:ext>
            </a:extLst>
          </p:cNvPr>
          <p:cNvSpPr/>
          <p:nvPr/>
        </p:nvSpPr>
        <p:spPr>
          <a:xfrm>
            <a:off x="6239547" y="2655292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C2AF16-7ED9-6C16-7A98-C81948FAD225}"/>
              </a:ext>
            </a:extLst>
          </p:cNvPr>
          <p:cNvSpPr/>
          <p:nvPr/>
        </p:nvSpPr>
        <p:spPr>
          <a:xfrm>
            <a:off x="6239547" y="3008704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5F32E1-EBD1-124F-7613-636FF6786AA4}"/>
              </a:ext>
            </a:extLst>
          </p:cNvPr>
          <p:cNvSpPr txBox="1"/>
          <p:nvPr/>
        </p:nvSpPr>
        <p:spPr>
          <a:xfrm>
            <a:off x="3251077" y="642679"/>
            <a:ext cx="317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 back to the home directory</a:t>
            </a:r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B0CADB-04D5-FA41-ABBB-1C89922877C4}"/>
              </a:ext>
            </a:extLst>
          </p:cNvPr>
          <p:cNvSpPr txBox="1"/>
          <p:nvPr/>
        </p:nvSpPr>
        <p:spPr>
          <a:xfrm>
            <a:off x="6553046" y="4707841"/>
            <a:ext cx="16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New_directory2</a:t>
            </a:r>
          </a:p>
        </p:txBody>
      </p:sp>
    </p:spTree>
    <p:extLst>
      <p:ext uri="{BB962C8B-B14F-4D97-AF65-F5344CB8AC3E}">
        <p14:creationId xmlns:p14="http://schemas.microsoft.com/office/powerpoint/2010/main" val="949745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719D1-6D4E-D95B-0B28-62728235F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9FE370-6044-C8AD-C6CC-C10FA8ECD1B4}"/>
              </a:ext>
            </a:extLst>
          </p:cNvPr>
          <p:cNvSpPr/>
          <p:nvPr/>
        </p:nvSpPr>
        <p:spPr>
          <a:xfrm>
            <a:off x="753148" y="1504503"/>
            <a:ext cx="3415862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09B7E-BD26-D1E0-0DC9-BDC4C71D0D85}"/>
              </a:ext>
            </a:extLst>
          </p:cNvPr>
          <p:cNvSpPr txBox="1"/>
          <p:nvPr/>
        </p:nvSpPr>
        <p:spPr>
          <a:xfrm>
            <a:off x="917742" y="4707841"/>
            <a:ext cx="308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Home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9418B-66C0-351D-80C6-F8245CDCDCC7}"/>
              </a:ext>
            </a:extLst>
          </p:cNvPr>
          <p:cNvSpPr/>
          <p:nvPr/>
        </p:nvSpPr>
        <p:spPr>
          <a:xfrm>
            <a:off x="1036927" y="277353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D530A8-12C3-6FB4-FAA9-EB2A4EF2F1B0}"/>
              </a:ext>
            </a:extLst>
          </p:cNvPr>
          <p:cNvSpPr txBox="1"/>
          <p:nvPr/>
        </p:nvSpPr>
        <p:spPr>
          <a:xfrm>
            <a:off x="4186500" y="233528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Exercise2</a:t>
            </a:r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77BD7D-572A-6A52-0A4C-425F7E29B3C4}"/>
              </a:ext>
            </a:extLst>
          </p:cNvPr>
          <p:cNvSpPr/>
          <p:nvPr/>
        </p:nvSpPr>
        <p:spPr>
          <a:xfrm>
            <a:off x="4169010" y="2655292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A8F993-87F3-6B6F-74FE-876831819597}"/>
              </a:ext>
            </a:extLst>
          </p:cNvPr>
          <p:cNvSpPr/>
          <p:nvPr/>
        </p:nvSpPr>
        <p:spPr>
          <a:xfrm>
            <a:off x="4169010" y="3008704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01C1D-B02A-CBCA-ABF9-31667C68D320}"/>
              </a:ext>
            </a:extLst>
          </p:cNvPr>
          <p:cNvSpPr txBox="1"/>
          <p:nvPr/>
        </p:nvSpPr>
        <p:spPr>
          <a:xfrm>
            <a:off x="4410747" y="4707841"/>
            <a:ext cx="16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New_directory1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7BF97-D30C-22FB-23FB-BDE8C6FFAF4A}"/>
              </a:ext>
            </a:extLst>
          </p:cNvPr>
          <p:cNvSpPr txBox="1"/>
          <p:nvPr/>
        </p:nvSpPr>
        <p:spPr>
          <a:xfrm>
            <a:off x="4431768" y="5086214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/New_directory1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26B522-554C-F6C2-0FFF-70A826C8171C}"/>
              </a:ext>
            </a:extLst>
          </p:cNvPr>
          <p:cNvSpPr txBox="1"/>
          <p:nvPr/>
        </p:nvSpPr>
        <p:spPr>
          <a:xfrm>
            <a:off x="1571310" y="5086214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7944E4FB-3B96-84FE-A8B0-964B0A4791F2}"/>
              </a:ext>
            </a:extLst>
          </p:cNvPr>
          <p:cNvSpPr/>
          <p:nvPr/>
        </p:nvSpPr>
        <p:spPr>
          <a:xfrm>
            <a:off x="2204416" y="2560701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11259F-417B-6C1E-D3EB-22B4C0148278}"/>
              </a:ext>
            </a:extLst>
          </p:cNvPr>
          <p:cNvSpPr/>
          <p:nvPr/>
        </p:nvSpPr>
        <p:spPr>
          <a:xfrm rot="10800000">
            <a:off x="2226751" y="2325532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D9D4A-A7F2-3E7D-4608-06283F85960D}"/>
              </a:ext>
            </a:extLst>
          </p:cNvPr>
          <p:cNvSpPr txBox="1"/>
          <p:nvPr/>
        </p:nvSpPr>
        <p:spPr>
          <a:xfrm>
            <a:off x="2187679" y="3357438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D6C55-E905-2182-37FA-B430574A17B4}"/>
              </a:ext>
            </a:extLst>
          </p:cNvPr>
          <p:cNvSpPr/>
          <p:nvPr/>
        </p:nvSpPr>
        <p:spPr>
          <a:xfrm>
            <a:off x="6239547" y="2655292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ED76C-250F-0912-2D4D-3B2358BCA40B}"/>
              </a:ext>
            </a:extLst>
          </p:cNvPr>
          <p:cNvSpPr/>
          <p:nvPr/>
        </p:nvSpPr>
        <p:spPr>
          <a:xfrm>
            <a:off x="6239547" y="3008704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A204EB-8174-00B4-1153-47EBE67901C0}"/>
              </a:ext>
            </a:extLst>
          </p:cNvPr>
          <p:cNvSpPr txBox="1"/>
          <p:nvPr/>
        </p:nvSpPr>
        <p:spPr>
          <a:xfrm>
            <a:off x="3251077" y="642679"/>
            <a:ext cx="317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 back to the home directory</a:t>
            </a:r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D7E396-1A23-C90C-8626-EEC42A1BB175}"/>
              </a:ext>
            </a:extLst>
          </p:cNvPr>
          <p:cNvSpPr txBox="1"/>
          <p:nvPr/>
        </p:nvSpPr>
        <p:spPr>
          <a:xfrm>
            <a:off x="6553046" y="4707841"/>
            <a:ext cx="16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New_directory2</a:t>
            </a:r>
          </a:p>
        </p:txBody>
      </p:sp>
    </p:spTree>
    <p:extLst>
      <p:ext uri="{BB962C8B-B14F-4D97-AF65-F5344CB8AC3E}">
        <p14:creationId xmlns:p14="http://schemas.microsoft.com/office/powerpoint/2010/main" val="139934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1A588-4641-0261-557C-01CEF309D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7BE644-2C71-5D1E-F176-2380D436A0C3}"/>
              </a:ext>
            </a:extLst>
          </p:cNvPr>
          <p:cNvSpPr/>
          <p:nvPr/>
        </p:nvSpPr>
        <p:spPr>
          <a:xfrm>
            <a:off x="764033" y="1907274"/>
            <a:ext cx="3415862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19120-8A8E-91FD-D674-62ECD1FC00AC}"/>
              </a:ext>
            </a:extLst>
          </p:cNvPr>
          <p:cNvSpPr txBox="1"/>
          <p:nvPr/>
        </p:nvSpPr>
        <p:spPr>
          <a:xfrm>
            <a:off x="928627" y="5110612"/>
            <a:ext cx="308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Home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8F54ED-77FE-E367-A475-5B9C953E1619}"/>
              </a:ext>
            </a:extLst>
          </p:cNvPr>
          <p:cNvSpPr/>
          <p:nvPr/>
        </p:nvSpPr>
        <p:spPr>
          <a:xfrm>
            <a:off x="1047812" y="317630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42E7AD-DA06-5833-D3A6-8992012E873F}"/>
              </a:ext>
            </a:extLst>
          </p:cNvPr>
          <p:cNvSpPr/>
          <p:nvPr/>
        </p:nvSpPr>
        <p:spPr>
          <a:xfrm>
            <a:off x="4179895" y="3058063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AF6DC2-51B0-9F80-21B2-E75A39D5ECF2}"/>
              </a:ext>
            </a:extLst>
          </p:cNvPr>
          <p:cNvSpPr/>
          <p:nvPr/>
        </p:nvSpPr>
        <p:spPr>
          <a:xfrm>
            <a:off x="4179895" y="3411475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31133-3962-B498-0137-A1AE1F31EEA4}"/>
              </a:ext>
            </a:extLst>
          </p:cNvPr>
          <p:cNvSpPr txBox="1"/>
          <p:nvPr/>
        </p:nvSpPr>
        <p:spPr>
          <a:xfrm>
            <a:off x="4421632" y="5110612"/>
            <a:ext cx="16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New_directory1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84E38-C51C-C457-1E3A-C0B4BA28B753}"/>
              </a:ext>
            </a:extLst>
          </p:cNvPr>
          <p:cNvSpPr txBox="1"/>
          <p:nvPr/>
        </p:nvSpPr>
        <p:spPr>
          <a:xfrm>
            <a:off x="4442653" y="5488985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/New_directory1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39D737-5267-FCF5-C091-57247B8D731C}"/>
              </a:ext>
            </a:extLst>
          </p:cNvPr>
          <p:cNvSpPr txBox="1"/>
          <p:nvPr/>
        </p:nvSpPr>
        <p:spPr>
          <a:xfrm>
            <a:off x="1582195" y="5488985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34FF9CB5-5069-33F1-78BF-9DAB76B738D4}"/>
              </a:ext>
            </a:extLst>
          </p:cNvPr>
          <p:cNvSpPr/>
          <p:nvPr/>
        </p:nvSpPr>
        <p:spPr>
          <a:xfrm>
            <a:off x="7082330" y="3562395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69EE24-47AE-59F7-7CBA-990877D09367}"/>
              </a:ext>
            </a:extLst>
          </p:cNvPr>
          <p:cNvSpPr/>
          <p:nvPr/>
        </p:nvSpPr>
        <p:spPr>
          <a:xfrm rot="10800000">
            <a:off x="7104665" y="3327226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35611-ACE9-303C-9B0B-A180FE117428}"/>
              </a:ext>
            </a:extLst>
          </p:cNvPr>
          <p:cNvSpPr txBox="1"/>
          <p:nvPr/>
        </p:nvSpPr>
        <p:spPr>
          <a:xfrm>
            <a:off x="7065593" y="4359132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AD579F-5D87-231E-2D34-0F3A3E22F67E}"/>
              </a:ext>
            </a:extLst>
          </p:cNvPr>
          <p:cNvSpPr/>
          <p:nvPr/>
        </p:nvSpPr>
        <p:spPr>
          <a:xfrm>
            <a:off x="6250432" y="3058063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5F7AF0-BEF5-38D1-79B6-B01776566117}"/>
              </a:ext>
            </a:extLst>
          </p:cNvPr>
          <p:cNvSpPr/>
          <p:nvPr/>
        </p:nvSpPr>
        <p:spPr>
          <a:xfrm>
            <a:off x="6250432" y="3411475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516EFD-D419-B9CC-1498-29D52F656DFD}"/>
              </a:ext>
            </a:extLst>
          </p:cNvPr>
          <p:cNvSpPr txBox="1"/>
          <p:nvPr/>
        </p:nvSpPr>
        <p:spPr>
          <a:xfrm>
            <a:off x="6563931" y="5110612"/>
            <a:ext cx="16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New_directory2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4D29163C-866B-8819-3F1C-BC6E9A1A69B5}"/>
              </a:ext>
            </a:extLst>
          </p:cNvPr>
          <p:cNvSpPr/>
          <p:nvPr/>
        </p:nvSpPr>
        <p:spPr>
          <a:xfrm rot="7104184" flipV="1">
            <a:off x="5804458" y="2513609"/>
            <a:ext cx="937668" cy="1290444"/>
          </a:xfrm>
          <a:prstGeom prst="arc">
            <a:avLst>
              <a:gd name="adj1" fmla="val 8546241"/>
              <a:gd name="adj2" fmla="val 1709254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9C3B29F5-B381-B793-EF02-D9D4C54AB130}"/>
              </a:ext>
            </a:extLst>
          </p:cNvPr>
          <p:cNvSpPr/>
          <p:nvPr/>
        </p:nvSpPr>
        <p:spPr>
          <a:xfrm rot="7104184" flipV="1">
            <a:off x="3398715" y="1272638"/>
            <a:ext cx="937668" cy="1290444"/>
          </a:xfrm>
          <a:prstGeom prst="arc">
            <a:avLst>
              <a:gd name="adj1" fmla="val 7220742"/>
              <a:gd name="adj2" fmla="val 1709254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A48B0-DBEE-B1CE-F337-AFE6C7DEF692}"/>
              </a:ext>
            </a:extLst>
          </p:cNvPr>
          <p:cNvSpPr txBox="1"/>
          <p:nvPr/>
        </p:nvSpPr>
        <p:spPr>
          <a:xfrm>
            <a:off x="6206558" y="1848072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cd ..</a:t>
            </a:r>
            <a:endParaRPr kumimoji="1" lang="ja-JP" altLang="en-US" sz="36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7A73F-8407-BDAF-337A-D26BDF2B3722}"/>
              </a:ext>
            </a:extLst>
          </p:cNvPr>
          <p:cNvSpPr txBox="1"/>
          <p:nvPr/>
        </p:nvSpPr>
        <p:spPr>
          <a:xfrm>
            <a:off x="3496016" y="487357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cd ..</a:t>
            </a:r>
            <a:endParaRPr kumimoji="1" lang="ja-JP" altLang="en-US" sz="3600" b="1"/>
          </a:p>
        </p:txBody>
      </p:sp>
    </p:spTree>
    <p:extLst>
      <p:ext uri="{BB962C8B-B14F-4D97-AF65-F5344CB8AC3E}">
        <p14:creationId xmlns:p14="http://schemas.microsoft.com/office/powerpoint/2010/main" val="426675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BE91B-7F67-3FB2-36D5-01C6C4836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54A49B-22A7-5D8C-24A4-AA0401BD3B8E}"/>
              </a:ext>
            </a:extLst>
          </p:cNvPr>
          <p:cNvSpPr txBox="1"/>
          <p:nvPr/>
        </p:nvSpPr>
        <p:spPr>
          <a:xfrm>
            <a:off x="3738759" y="472646"/>
            <a:ext cx="1666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/>
              <a:t>GUI vs CUI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3367137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FC584-0641-5A09-17DB-E46587DA9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0D165B-F5F2-31D2-01FF-C40550EB82FB}"/>
              </a:ext>
            </a:extLst>
          </p:cNvPr>
          <p:cNvSpPr/>
          <p:nvPr/>
        </p:nvSpPr>
        <p:spPr>
          <a:xfrm>
            <a:off x="764033" y="1907274"/>
            <a:ext cx="3415862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E242A-04E2-021D-F861-1789071106FF}"/>
              </a:ext>
            </a:extLst>
          </p:cNvPr>
          <p:cNvSpPr txBox="1"/>
          <p:nvPr/>
        </p:nvSpPr>
        <p:spPr>
          <a:xfrm>
            <a:off x="928627" y="5110612"/>
            <a:ext cx="308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Home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D4823-AF69-1A8A-022A-B992A96BB477}"/>
              </a:ext>
            </a:extLst>
          </p:cNvPr>
          <p:cNvSpPr/>
          <p:nvPr/>
        </p:nvSpPr>
        <p:spPr>
          <a:xfrm>
            <a:off x="1047812" y="317630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53BE96-B64E-8D1B-15A1-3CEB9BAA3C21}"/>
              </a:ext>
            </a:extLst>
          </p:cNvPr>
          <p:cNvSpPr/>
          <p:nvPr/>
        </p:nvSpPr>
        <p:spPr>
          <a:xfrm>
            <a:off x="4179895" y="3058063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2DDDB3-22EC-3EC3-3852-1FB97ED0DDB3}"/>
              </a:ext>
            </a:extLst>
          </p:cNvPr>
          <p:cNvSpPr/>
          <p:nvPr/>
        </p:nvSpPr>
        <p:spPr>
          <a:xfrm>
            <a:off x="4179895" y="3411475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DE8FB-FD48-8EC5-3EBC-9B0E6984A5EA}"/>
              </a:ext>
            </a:extLst>
          </p:cNvPr>
          <p:cNvSpPr txBox="1"/>
          <p:nvPr/>
        </p:nvSpPr>
        <p:spPr>
          <a:xfrm>
            <a:off x="4421632" y="5110612"/>
            <a:ext cx="16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New_directory1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C852B7-46BA-F615-0007-0082B491B513}"/>
              </a:ext>
            </a:extLst>
          </p:cNvPr>
          <p:cNvSpPr txBox="1"/>
          <p:nvPr/>
        </p:nvSpPr>
        <p:spPr>
          <a:xfrm>
            <a:off x="4442653" y="5488985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/New_directory1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6F7717-21F4-4879-E610-6AD4745202A7}"/>
              </a:ext>
            </a:extLst>
          </p:cNvPr>
          <p:cNvSpPr txBox="1"/>
          <p:nvPr/>
        </p:nvSpPr>
        <p:spPr>
          <a:xfrm>
            <a:off x="1582195" y="5488985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D676181E-3FE8-1C85-6683-94BC84DA6F2E}"/>
              </a:ext>
            </a:extLst>
          </p:cNvPr>
          <p:cNvSpPr/>
          <p:nvPr/>
        </p:nvSpPr>
        <p:spPr>
          <a:xfrm>
            <a:off x="7082330" y="3562395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21A474-0EE0-27C8-8A38-36D4F59D1C1C}"/>
              </a:ext>
            </a:extLst>
          </p:cNvPr>
          <p:cNvSpPr/>
          <p:nvPr/>
        </p:nvSpPr>
        <p:spPr>
          <a:xfrm rot="10800000">
            <a:off x="7104665" y="3327226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84FE2-2260-9983-A5AA-D26994847F44}"/>
              </a:ext>
            </a:extLst>
          </p:cNvPr>
          <p:cNvSpPr txBox="1"/>
          <p:nvPr/>
        </p:nvSpPr>
        <p:spPr>
          <a:xfrm>
            <a:off x="7065593" y="4359132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C0E19B-0366-30F1-5912-7DA8666C0A81}"/>
              </a:ext>
            </a:extLst>
          </p:cNvPr>
          <p:cNvSpPr/>
          <p:nvPr/>
        </p:nvSpPr>
        <p:spPr>
          <a:xfrm>
            <a:off x="6250432" y="3058063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1F5B9A-F772-CC9B-5D78-AEDD289B1DD0}"/>
              </a:ext>
            </a:extLst>
          </p:cNvPr>
          <p:cNvSpPr/>
          <p:nvPr/>
        </p:nvSpPr>
        <p:spPr>
          <a:xfrm>
            <a:off x="6250432" y="3411475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1E0159-5A95-BC7C-B055-7B7C2C3B7128}"/>
              </a:ext>
            </a:extLst>
          </p:cNvPr>
          <p:cNvSpPr txBox="1"/>
          <p:nvPr/>
        </p:nvSpPr>
        <p:spPr>
          <a:xfrm>
            <a:off x="6563931" y="5110612"/>
            <a:ext cx="16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New_directory2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0AC179C-3460-84E2-A492-3667BFAB19C7}"/>
              </a:ext>
            </a:extLst>
          </p:cNvPr>
          <p:cNvSpPr/>
          <p:nvPr/>
        </p:nvSpPr>
        <p:spPr>
          <a:xfrm rot="7104184" flipV="1">
            <a:off x="4796808" y="-62241"/>
            <a:ext cx="1778992" cy="4970788"/>
          </a:xfrm>
          <a:prstGeom prst="arc">
            <a:avLst>
              <a:gd name="adj1" fmla="val 6578826"/>
              <a:gd name="adj2" fmla="val 1656106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775E1-13C9-1AEA-A68B-3263810D70AD}"/>
              </a:ext>
            </a:extLst>
          </p:cNvPr>
          <p:cNvSpPr txBox="1"/>
          <p:nvPr/>
        </p:nvSpPr>
        <p:spPr>
          <a:xfrm>
            <a:off x="6009108" y="788786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cd ../..</a:t>
            </a:r>
            <a:endParaRPr kumimoji="1" lang="ja-JP" altLang="en-US" sz="3600" b="1"/>
          </a:p>
        </p:txBody>
      </p:sp>
    </p:spTree>
    <p:extLst>
      <p:ext uri="{BB962C8B-B14F-4D97-AF65-F5344CB8AC3E}">
        <p14:creationId xmlns:p14="http://schemas.microsoft.com/office/powerpoint/2010/main" val="3349752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ACE2E-2C11-6571-1F9B-F2AFF1E51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D159210-AC12-0D06-4E22-C7F71B7018C9}"/>
              </a:ext>
            </a:extLst>
          </p:cNvPr>
          <p:cNvSpPr/>
          <p:nvPr/>
        </p:nvSpPr>
        <p:spPr>
          <a:xfrm>
            <a:off x="764033" y="1907274"/>
            <a:ext cx="3415862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A76D2-2010-C79D-F586-A83368AD84C9}"/>
              </a:ext>
            </a:extLst>
          </p:cNvPr>
          <p:cNvSpPr txBox="1"/>
          <p:nvPr/>
        </p:nvSpPr>
        <p:spPr>
          <a:xfrm>
            <a:off x="928627" y="5110612"/>
            <a:ext cx="308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Home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2D80B3-B7B6-A23E-4707-47AA46880017}"/>
              </a:ext>
            </a:extLst>
          </p:cNvPr>
          <p:cNvSpPr/>
          <p:nvPr/>
        </p:nvSpPr>
        <p:spPr>
          <a:xfrm>
            <a:off x="1047812" y="317630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03DB87-77F7-ADC7-2F41-C8DFE21A6A4B}"/>
              </a:ext>
            </a:extLst>
          </p:cNvPr>
          <p:cNvSpPr/>
          <p:nvPr/>
        </p:nvSpPr>
        <p:spPr>
          <a:xfrm>
            <a:off x="4179895" y="3058063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5D4481-6C65-AD97-1102-C8CF35A591D1}"/>
              </a:ext>
            </a:extLst>
          </p:cNvPr>
          <p:cNvSpPr/>
          <p:nvPr/>
        </p:nvSpPr>
        <p:spPr>
          <a:xfrm>
            <a:off x="4179895" y="3411475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8ECEE-4AF5-622C-2A7B-D6E729FFEB2B}"/>
              </a:ext>
            </a:extLst>
          </p:cNvPr>
          <p:cNvSpPr txBox="1"/>
          <p:nvPr/>
        </p:nvSpPr>
        <p:spPr>
          <a:xfrm>
            <a:off x="4421632" y="5110612"/>
            <a:ext cx="16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New_directory1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C29DB5-9C6F-174B-E49E-5B63221CEFC9}"/>
              </a:ext>
            </a:extLst>
          </p:cNvPr>
          <p:cNvSpPr txBox="1"/>
          <p:nvPr/>
        </p:nvSpPr>
        <p:spPr>
          <a:xfrm>
            <a:off x="4442653" y="5488985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/New_directory1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66B72-5727-5B20-CF95-995384879873}"/>
              </a:ext>
            </a:extLst>
          </p:cNvPr>
          <p:cNvSpPr txBox="1"/>
          <p:nvPr/>
        </p:nvSpPr>
        <p:spPr>
          <a:xfrm>
            <a:off x="1582195" y="5488985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B7980BBE-651E-CF76-491F-31580F259621}"/>
              </a:ext>
            </a:extLst>
          </p:cNvPr>
          <p:cNvSpPr/>
          <p:nvPr/>
        </p:nvSpPr>
        <p:spPr>
          <a:xfrm>
            <a:off x="7082330" y="3562395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05B71D-172E-1965-DD67-51315CF97FCF}"/>
              </a:ext>
            </a:extLst>
          </p:cNvPr>
          <p:cNvSpPr/>
          <p:nvPr/>
        </p:nvSpPr>
        <p:spPr>
          <a:xfrm rot="10800000">
            <a:off x="7104665" y="3327226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3EA3-5698-A3C5-BF31-6BE3A5CA9BEE}"/>
              </a:ext>
            </a:extLst>
          </p:cNvPr>
          <p:cNvSpPr txBox="1"/>
          <p:nvPr/>
        </p:nvSpPr>
        <p:spPr>
          <a:xfrm>
            <a:off x="7065593" y="4359132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299022-DFF6-BAE2-07FD-EC49D29EC52A}"/>
              </a:ext>
            </a:extLst>
          </p:cNvPr>
          <p:cNvSpPr/>
          <p:nvPr/>
        </p:nvSpPr>
        <p:spPr>
          <a:xfrm>
            <a:off x="6250432" y="3058063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AF748E-DFB3-7CDF-65B2-DBFBC4B23A6C}"/>
              </a:ext>
            </a:extLst>
          </p:cNvPr>
          <p:cNvSpPr/>
          <p:nvPr/>
        </p:nvSpPr>
        <p:spPr>
          <a:xfrm>
            <a:off x="6250432" y="3411475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D783D-AD5F-C9F4-8CE4-9DAEAE7BCD19}"/>
              </a:ext>
            </a:extLst>
          </p:cNvPr>
          <p:cNvSpPr txBox="1"/>
          <p:nvPr/>
        </p:nvSpPr>
        <p:spPr>
          <a:xfrm>
            <a:off x="6563931" y="5110612"/>
            <a:ext cx="16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New_directory2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43FC590-3907-9D86-E7A3-9D93AF746B93}"/>
              </a:ext>
            </a:extLst>
          </p:cNvPr>
          <p:cNvSpPr/>
          <p:nvPr/>
        </p:nvSpPr>
        <p:spPr>
          <a:xfrm rot="7104184" flipV="1">
            <a:off x="4796808" y="-62241"/>
            <a:ext cx="1778992" cy="4970788"/>
          </a:xfrm>
          <a:prstGeom prst="arc">
            <a:avLst>
              <a:gd name="adj1" fmla="val 6578826"/>
              <a:gd name="adj2" fmla="val 1656106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F3D94-5523-D69D-7A8D-97E0E70E0533}"/>
              </a:ext>
            </a:extLst>
          </p:cNvPr>
          <p:cNvSpPr txBox="1"/>
          <p:nvPr/>
        </p:nvSpPr>
        <p:spPr>
          <a:xfrm>
            <a:off x="2471963" y="200282"/>
            <a:ext cx="649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cd /home/</a:t>
            </a:r>
            <a:r>
              <a:rPr kumimoji="1" lang="en-US" altLang="ja-JP" sz="3600" b="1" dirty="0" err="1"/>
              <a:t>shumpe_yamakawa</a:t>
            </a:r>
            <a:endParaRPr kumimoji="1" lang="ja-JP" altLang="en-US" sz="3600" b="1"/>
          </a:p>
        </p:txBody>
      </p:sp>
    </p:spTree>
    <p:extLst>
      <p:ext uri="{BB962C8B-B14F-4D97-AF65-F5344CB8AC3E}">
        <p14:creationId xmlns:p14="http://schemas.microsoft.com/office/powerpoint/2010/main" val="4289951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2B782-C450-A5BB-105B-7339C1054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3526A7-C395-2F41-A189-CB197F695EC6}"/>
              </a:ext>
            </a:extLst>
          </p:cNvPr>
          <p:cNvSpPr/>
          <p:nvPr/>
        </p:nvSpPr>
        <p:spPr>
          <a:xfrm>
            <a:off x="764033" y="1907274"/>
            <a:ext cx="3415862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59743-674C-EC41-E5CA-FEF14418CA05}"/>
              </a:ext>
            </a:extLst>
          </p:cNvPr>
          <p:cNvSpPr txBox="1"/>
          <p:nvPr/>
        </p:nvSpPr>
        <p:spPr>
          <a:xfrm>
            <a:off x="928627" y="5110612"/>
            <a:ext cx="308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Home 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06072-DAAB-666D-8AA7-BC460FA334E5}"/>
              </a:ext>
            </a:extLst>
          </p:cNvPr>
          <p:cNvSpPr/>
          <p:nvPr/>
        </p:nvSpPr>
        <p:spPr>
          <a:xfrm>
            <a:off x="1047812" y="317630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79C34-A66E-77CC-98FA-B32FF5861CE8}"/>
              </a:ext>
            </a:extLst>
          </p:cNvPr>
          <p:cNvSpPr/>
          <p:nvPr/>
        </p:nvSpPr>
        <p:spPr>
          <a:xfrm>
            <a:off x="4179895" y="3058063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C9103A-7104-EE74-6E76-37196B51245A}"/>
              </a:ext>
            </a:extLst>
          </p:cNvPr>
          <p:cNvSpPr/>
          <p:nvPr/>
        </p:nvSpPr>
        <p:spPr>
          <a:xfrm>
            <a:off x="4179895" y="3411475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BB421-6335-CD0D-B2C5-5BFFB87AA3DC}"/>
              </a:ext>
            </a:extLst>
          </p:cNvPr>
          <p:cNvSpPr txBox="1"/>
          <p:nvPr/>
        </p:nvSpPr>
        <p:spPr>
          <a:xfrm>
            <a:off x="4421632" y="5110612"/>
            <a:ext cx="16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New_directory1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3D016-71E3-FB4B-9437-49EEB36A3CF6}"/>
              </a:ext>
            </a:extLst>
          </p:cNvPr>
          <p:cNvSpPr txBox="1"/>
          <p:nvPr/>
        </p:nvSpPr>
        <p:spPr>
          <a:xfrm>
            <a:off x="4442653" y="5488985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/New_directory1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32209-628E-5425-58E8-8DFAF6342BCB}"/>
              </a:ext>
            </a:extLst>
          </p:cNvPr>
          <p:cNvSpPr txBox="1"/>
          <p:nvPr/>
        </p:nvSpPr>
        <p:spPr>
          <a:xfrm>
            <a:off x="1582195" y="5488985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90F01C1D-7EEC-ED63-2BC2-D6A98B7739E0}"/>
              </a:ext>
            </a:extLst>
          </p:cNvPr>
          <p:cNvSpPr/>
          <p:nvPr/>
        </p:nvSpPr>
        <p:spPr>
          <a:xfrm>
            <a:off x="7082330" y="3562395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6C1EC1A-6391-4DE9-9561-AF0C9A953E5B}"/>
              </a:ext>
            </a:extLst>
          </p:cNvPr>
          <p:cNvSpPr/>
          <p:nvPr/>
        </p:nvSpPr>
        <p:spPr>
          <a:xfrm rot="10800000">
            <a:off x="7104665" y="3327226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74562-8320-3FA8-1CF1-2C34EAA202DA}"/>
              </a:ext>
            </a:extLst>
          </p:cNvPr>
          <p:cNvSpPr txBox="1"/>
          <p:nvPr/>
        </p:nvSpPr>
        <p:spPr>
          <a:xfrm>
            <a:off x="7065593" y="4359132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BBFBD-7574-E843-D29C-33DA1B40FC76}"/>
              </a:ext>
            </a:extLst>
          </p:cNvPr>
          <p:cNvSpPr/>
          <p:nvPr/>
        </p:nvSpPr>
        <p:spPr>
          <a:xfrm>
            <a:off x="6250432" y="3058063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D68C66-3109-5722-35EF-CD79A1AD997F}"/>
              </a:ext>
            </a:extLst>
          </p:cNvPr>
          <p:cNvSpPr/>
          <p:nvPr/>
        </p:nvSpPr>
        <p:spPr>
          <a:xfrm>
            <a:off x="6250432" y="3411475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D9281-A26A-13DE-1B9D-63FED13D0EB4}"/>
              </a:ext>
            </a:extLst>
          </p:cNvPr>
          <p:cNvSpPr txBox="1"/>
          <p:nvPr/>
        </p:nvSpPr>
        <p:spPr>
          <a:xfrm>
            <a:off x="6563931" y="5110612"/>
            <a:ext cx="16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New_directory2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F9E0C-1A62-9181-8987-9FF6F75A1152}"/>
              </a:ext>
            </a:extLst>
          </p:cNvPr>
          <p:cNvSpPr txBox="1"/>
          <p:nvPr/>
        </p:nvSpPr>
        <p:spPr>
          <a:xfrm>
            <a:off x="3730431" y="947169"/>
            <a:ext cx="398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/home/</a:t>
            </a:r>
            <a:r>
              <a:rPr kumimoji="1" lang="en-US" altLang="ja-JP" sz="2400" b="1" dirty="0" err="1"/>
              <a:t>shumpe_yamakawa</a:t>
            </a:r>
            <a:endParaRPr kumimoji="1" lang="ja-JP" altLang="en-US" sz="2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74D8C-D701-B213-2B22-0A0720232292}"/>
              </a:ext>
            </a:extLst>
          </p:cNvPr>
          <p:cNvSpPr txBox="1"/>
          <p:nvPr/>
        </p:nvSpPr>
        <p:spPr>
          <a:xfrm>
            <a:off x="3730431" y="36606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../../</a:t>
            </a:r>
            <a:endParaRPr kumimoji="1" lang="ja-JP" altLang="en-US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9DF49-B9B7-8D5F-BA8F-450A3B934440}"/>
              </a:ext>
            </a:extLst>
          </p:cNvPr>
          <p:cNvSpPr txBox="1"/>
          <p:nvPr/>
        </p:nvSpPr>
        <p:spPr>
          <a:xfrm>
            <a:off x="1461841" y="367952"/>
            <a:ext cx="214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Absolute path</a:t>
            </a:r>
            <a:endParaRPr kumimoji="1" lang="ja-JP" altLang="en-US" sz="2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3C02EF-8DCE-D8F1-CDFB-F3680F9890A0}"/>
              </a:ext>
            </a:extLst>
          </p:cNvPr>
          <p:cNvSpPr txBox="1"/>
          <p:nvPr/>
        </p:nvSpPr>
        <p:spPr>
          <a:xfrm>
            <a:off x="1461841" y="947168"/>
            <a:ext cx="202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Relative path</a:t>
            </a:r>
            <a:endParaRPr kumimoji="1" lang="ja-JP" altLang="en-US" sz="2400" b="1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567584-FBC8-D59B-6687-7664197F6E8A}"/>
              </a:ext>
            </a:extLst>
          </p:cNvPr>
          <p:cNvCxnSpPr/>
          <p:nvPr/>
        </p:nvCxnSpPr>
        <p:spPr>
          <a:xfrm flipH="1">
            <a:off x="2427514" y="1600200"/>
            <a:ext cx="261257" cy="1055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47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7EF33-9FAE-E8B8-ADD3-572B7A2B1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BE8793-594F-6A3C-E873-F341E9DEC0DC}"/>
              </a:ext>
            </a:extLst>
          </p:cNvPr>
          <p:cNvSpPr txBox="1"/>
          <p:nvPr/>
        </p:nvSpPr>
        <p:spPr>
          <a:xfrm>
            <a:off x="502275" y="511253"/>
            <a:ext cx="5147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2. Basic commands and specific analysis software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399253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595426-EB72-FA36-2EDF-9019ADBB72E1}"/>
              </a:ext>
            </a:extLst>
          </p:cNvPr>
          <p:cNvSpPr/>
          <p:nvPr/>
        </p:nvSpPr>
        <p:spPr>
          <a:xfrm>
            <a:off x="758762" y="910477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BC0F2A67-632C-A2C0-DDD3-7DD5CDB752EC}"/>
              </a:ext>
            </a:extLst>
          </p:cNvPr>
          <p:cNvSpPr/>
          <p:nvPr/>
        </p:nvSpPr>
        <p:spPr>
          <a:xfrm>
            <a:off x="1978802" y="1324321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C2BFF6-D50B-3EE8-D4FF-F54DFCB5ED82}"/>
              </a:ext>
            </a:extLst>
          </p:cNvPr>
          <p:cNvSpPr/>
          <p:nvPr/>
        </p:nvSpPr>
        <p:spPr>
          <a:xfrm rot="10800000">
            <a:off x="2001137" y="1089152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9D824B21-40D5-5E9C-4C5D-CB9B7CB6F072}"/>
              </a:ext>
            </a:extLst>
          </p:cNvPr>
          <p:cNvSpPr/>
          <p:nvPr/>
        </p:nvSpPr>
        <p:spPr>
          <a:xfrm>
            <a:off x="2701388" y="589928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376200-9E18-AAC3-A6E1-29503E21CE53}"/>
              </a:ext>
            </a:extLst>
          </p:cNvPr>
          <p:cNvSpPr txBox="1"/>
          <p:nvPr/>
        </p:nvSpPr>
        <p:spPr>
          <a:xfrm>
            <a:off x="2701388" y="589928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I wan to copy the file</a:t>
            </a:r>
            <a:endParaRPr kumimoji="1" lang="ja-JP" altLang="en-US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696FF-4EB5-6E8E-A4B0-A328E9E476F2}"/>
              </a:ext>
            </a:extLst>
          </p:cNvPr>
          <p:cNvSpPr/>
          <p:nvPr/>
        </p:nvSpPr>
        <p:spPr>
          <a:xfrm>
            <a:off x="989989" y="147803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5E9FCD-7A72-BF57-94BF-A2BC577E1F2C}"/>
              </a:ext>
            </a:extLst>
          </p:cNvPr>
          <p:cNvSpPr txBox="1"/>
          <p:nvPr/>
        </p:nvSpPr>
        <p:spPr>
          <a:xfrm>
            <a:off x="2836129" y="1424224"/>
            <a:ext cx="105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= cp</a:t>
            </a:r>
            <a:endParaRPr kumimoji="1" lang="ja-JP" altLang="en-US" sz="3600" b="1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CA1D0CB2-39CC-C537-52B4-824F3233FC4B}"/>
              </a:ext>
            </a:extLst>
          </p:cNvPr>
          <p:cNvSpPr/>
          <p:nvPr/>
        </p:nvSpPr>
        <p:spPr>
          <a:xfrm>
            <a:off x="6230079" y="1324321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6D226F-7EAA-8223-A7F1-B097F43829FD}"/>
              </a:ext>
            </a:extLst>
          </p:cNvPr>
          <p:cNvSpPr/>
          <p:nvPr/>
        </p:nvSpPr>
        <p:spPr>
          <a:xfrm rot="10800000">
            <a:off x="6252414" y="1089152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ABD80A7A-9BBE-4DCA-C560-890970FCC6A9}"/>
              </a:ext>
            </a:extLst>
          </p:cNvPr>
          <p:cNvSpPr/>
          <p:nvPr/>
        </p:nvSpPr>
        <p:spPr>
          <a:xfrm>
            <a:off x="6952665" y="589928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B9F69-1A45-69DF-2B4D-7AD41CC9F34A}"/>
              </a:ext>
            </a:extLst>
          </p:cNvPr>
          <p:cNvSpPr txBox="1"/>
          <p:nvPr/>
        </p:nvSpPr>
        <p:spPr>
          <a:xfrm>
            <a:off x="6952665" y="589928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I wan to delete the file</a:t>
            </a:r>
            <a:endParaRPr kumimoji="1" lang="ja-JP" altLang="en-US" sz="1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077B7-474D-8651-55FB-4D34D3D8680D}"/>
              </a:ext>
            </a:extLst>
          </p:cNvPr>
          <p:cNvSpPr/>
          <p:nvPr/>
        </p:nvSpPr>
        <p:spPr>
          <a:xfrm>
            <a:off x="5241266" y="1478035"/>
            <a:ext cx="534383" cy="649014"/>
          </a:xfrm>
          <a:prstGeom prst="rect">
            <a:avLst/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BCC85B-0FEF-D907-DE6A-3D498E905641}"/>
              </a:ext>
            </a:extLst>
          </p:cNvPr>
          <p:cNvSpPr txBox="1"/>
          <p:nvPr/>
        </p:nvSpPr>
        <p:spPr>
          <a:xfrm>
            <a:off x="7087406" y="1424224"/>
            <a:ext cx="143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= rm</a:t>
            </a:r>
            <a:endParaRPr kumimoji="1" lang="ja-JP" altLang="en-US" sz="3600" b="1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AA6CC5FE-725A-20B4-6ADD-CDF03E42ACE4}"/>
              </a:ext>
            </a:extLst>
          </p:cNvPr>
          <p:cNvSpPr/>
          <p:nvPr/>
        </p:nvSpPr>
        <p:spPr>
          <a:xfrm>
            <a:off x="1956605" y="3429000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A1FD67-63D7-3275-3255-BB7572429B22}"/>
              </a:ext>
            </a:extLst>
          </p:cNvPr>
          <p:cNvSpPr/>
          <p:nvPr/>
        </p:nvSpPr>
        <p:spPr>
          <a:xfrm rot="10800000">
            <a:off x="1978940" y="3193831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04945172-6BA4-D4F0-E73A-5DB03CA03AF7}"/>
              </a:ext>
            </a:extLst>
          </p:cNvPr>
          <p:cNvSpPr/>
          <p:nvPr/>
        </p:nvSpPr>
        <p:spPr>
          <a:xfrm>
            <a:off x="2679191" y="2694607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0E250-B776-AD0E-1186-53CE81B3005E}"/>
              </a:ext>
            </a:extLst>
          </p:cNvPr>
          <p:cNvSpPr txBox="1"/>
          <p:nvPr/>
        </p:nvSpPr>
        <p:spPr>
          <a:xfrm>
            <a:off x="2679191" y="2694607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Download the file from </a:t>
            </a:r>
            <a:r>
              <a:rPr kumimoji="1" lang="en-US" altLang="ja-JP" sz="1600" dirty="0" err="1"/>
              <a:t>url</a:t>
            </a:r>
            <a:endParaRPr kumimoji="1" lang="ja-JP" alt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3A7F21-1B35-88A5-5333-5BEDE397C7EB}"/>
              </a:ext>
            </a:extLst>
          </p:cNvPr>
          <p:cNvSpPr txBox="1"/>
          <p:nvPr/>
        </p:nvSpPr>
        <p:spPr>
          <a:xfrm>
            <a:off x="2813931" y="3528903"/>
            <a:ext cx="153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= </a:t>
            </a:r>
            <a:r>
              <a:rPr kumimoji="1" lang="en-US" altLang="ja-JP" sz="3600" b="1" dirty="0" err="1"/>
              <a:t>wget</a:t>
            </a:r>
            <a:endParaRPr kumimoji="1" lang="ja-JP" altLang="en-US" sz="3600" b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19AB06-C96A-22A4-E157-2CB643FC1423}"/>
              </a:ext>
            </a:extLst>
          </p:cNvPr>
          <p:cNvSpPr/>
          <p:nvPr/>
        </p:nvSpPr>
        <p:spPr>
          <a:xfrm>
            <a:off x="5101822" y="3015156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4BB3F14C-60B1-7DA9-89A3-DF0C93358A75}"/>
              </a:ext>
            </a:extLst>
          </p:cNvPr>
          <p:cNvSpPr/>
          <p:nvPr/>
        </p:nvSpPr>
        <p:spPr>
          <a:xfrm>
            <a:off x="6321862" y="3429000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23172-0764-329F-8546-E58761907E79}"/>
              </a:ext>
            </a:extLst>
          </p:cNvPr>
          <p:cNvSpPr/>
          <p:nvPr/>
        </p:nvSpPr>
        <p:spPr>
          <a:xfrm rot="10800000">
            <a:off x="6344197" y="3193831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A7AD0685-1CE0-CE5C-EFF7-0B60F689092E}"/>
              </a:ext>
            </a:extLst>
          </p:cNvPr>
          <p:cNvSpPr/>
          <p:nvPr/>
        </p:nvSpPr>
        <p:spPr>
          <a:xfrm>
            <a:off x="7044448" y="2694607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F04216-06A1-598F-E62E-42FA70D23544}"/>
              </a:ext>
            </a:extLst>
          </p:cNvPr>
          <p:cNvSpPr txBox="1"/>
          <p:nvPr/>
        </p:nvSpPr>
        <p:spPr>
          <a:xfrm>
            <a:off x="7044448" y="2694607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Edit the file content</a:t>
            </a:r>
            <a:endParaRPr kumimoji="1" lang="ja-JP" alt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B9F46A-9071-5700-0D02-C6F5E5F1127E}"/>
              </a:ext>
            </a:extLst>
          </p:cNvPr>
          <p:cNvSpPr txBox="1"/>
          <p:nvPr/>
        </p:nvSpPr>
        <p:spPr>
          <a:xfrm>
            <a:off x="7179189" y="3528903"/>
            <a:ext cx="143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= awk</a:t>
            </a:r>
            <a:endParaRPr kumimoji="1" lang="ja-JP" altLang="en-US" sz="3600" b="1"/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3381F944-FC15-7362-6110-A5C1EA6DC3A5}"/>
              </a:ext>
            </a:extLst>
          </p:cNvPr>
          <p:cNvSpPr/>
          <p:nvPr/>
        </p:nvSpPr>
        <p:spPr>
          <a:xfrm>
            <a:off x="562661" y="3033447"/>
            <a:ext cx="567559" cy="47396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49A5D1-CBB1-F5DC-A808-F482760EF03C}"/>
              </a:ext>
            </a:extLst>
          </p:cNvPr>
          <p:cNvSpPr/>
          <p:nvPr/>
        </p:nvSpPr>
        <p:spPr>
          <a:xfrm>
            <a:off x="1053051" y="359061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1DFCBBCD-4341-AA4A-049A-ED7CE0272FCB}"/>
              </a:ext>
            </a:extLst>
          </p:cNvPr>
          <p:cNvSpPr/>
          <p:nvPr/>
        </p:nvSpPr>
        <p:spPr>
          <a:xfrm rot="3079809">
            <a:off x="369499" y="3153121"/>
            <a:ext cx="937668" cy="1290444"/>
          </a:xfrm>
          <a:prstGeom prst="arc">
            <a:avLst>
              <a:gd name="adj1" fmla="val 14540217"/>
              <a:gd name="adj2" fmla="val 1709254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0677CE-D8F8-C3F1-3A01-ED29A9E9B6EF}"/>
              </a:ext>
            </a:extLst>
          </p:cNvPr>
          <p:cNvSpPr/>
          <p:nvPr/>
        </p:nvSpPr>
        <p:spPr>
          <a:xfrm>
            <a:off x="722797" y="4886150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A68EC615-4D90-05BF-0C70-A8F679375C5D}"/>
              </a:ext>
            </a:extLst>
          </p:cNvPr>
          <p:cNvSpPr/>
          <p:nvPr/>
        </p:nvSpPr>
        <p:spPr>
          <a:xfrm>
            <a:off x="1960069" y="5362903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C611ABE-543A-E3F9-F9A7-9AAB08F56CBE}"/>
              </a:ext>
            </a:extLst>
          </p:cNvPr>
          <p:cNvSpPr/>
          <p:nvPr/>
        </p:nvSpPr>
        <p:spPr>
          <a:xfrm rot="10800000">
            <a:off x="1982404" y="5127734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45" name="Rounded Rectangle 3">
            <a:extLst>
              <a:ext uri="{FF2B5EF4-FFF2-40B4-BE49-F238E27FC236}">
                <a16:creationId xmlns:a16="http://schemas.microsoft.com/office/drawing/2014/main" id="{9639D6AA-E0F7-9057-D3F7-C0F749F08F6F}"/>
              </a:ext>
            </a:extLst>
          </p:cNvPr>
          <p:cNvSpPr/>
          <p:nvPr/>
        </p:nvSpPr>
        <p:spPr>
          <a:xfrm>
            <a:off x="2682655" y="4628510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5CC066-5DBA-873B-19C7-191BF3511148}"/>
              </a:ext>
            </a:extLst>
          </p:cNvPr>
          <p:cNvSpPr txBox="1"/>
          <p:nvPr/>
        </p:nvSpPr>
        <p:spPr>
          <a:xfrm>
            <a:off x="2682655" y="4628510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Search specific words in the file</a:t>
            </a:r>
            <a:endParaRPr kumimoji="1" lang="ja-JP" alt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DFEA75-1CDA-D4A5-6A70-96C7BC3F4DD5}"/>
              </a:ext>
            </a:extLst>
          </p:cNvPr>
          <p:cNvSpPr txBox="1"/>
          <p:nvPr/>
        </p:nvSpPr>
        <p:spPr>
          <a:xfrm>
            <a:off x="2817395" y="5462806"/>
            <a:ext cx="183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= grep</a:t>
            </a:r>
            <a:endParaRPr kumimoji="1" lang="ja-JP" altLang="en-US" sz="36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91191B-8ABF-3B98-AB75-F720875C01AF}"/>
              </a:ext>
            </a:extLst>
          </p:cNvPr>
          <p:cNvSpPr/>
          <p:nvPr/>
        </p:nvSpPr>
        <p:spPr>
          <a:xfrm>
            <a:off x="5769113" y="3590614"/>
            <a:ext cx="286439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42C3E9E4-87E7-E09F-C844-43D006E5CE9D}"/>
              </a:ext>
            </a:extLst>
          </p:cNvPr>
          <p:cNvSpPr/>
          <p:nvPr/>
        </p:nvSpPr>
        <p:spPr>
          <a:xfrm rot="3079809">
            <a:off x="4878437" y="3121590"/>
            <a:ext cx="937668" cy="1290444"/>
          </a:xfrm>
          <a:prstGeom prst="arc">
            <a:avLst>
              <a:gd name="adj1" fmla="val 14540217"/>
              <a:gd name="adj2" fmla="val 1709254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97E260-537B-5872-F27F-EFDC9BA5D465}"/>
              </a:ext>
            </a:extLst>
          </p:cNvPr>
          <p:cNvSpPr txBox="1"/>
          <p:nvPr/>
        </p:nvSpPr>
        <p:spPr>
          <a:xfrm>
            <a:off x="1143562" y="5594131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“</a:t>
            </a:r>
            <a:r>
              <a:rPr kumimoji="1" lang="en-US" altLang="ja-JP" dirty="0" err="1"/>
              <a:t>abc</a:t>
            </a:r>
            <a:r>
              <a:rPr kumimoji="1" lang="en-US" altLang="ja-JP" dirty="0"/>
              <a:t>”</a:t>
            </a:r>
            <a:endParaRPr kumimoji="1" lang="ja-JP" alt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ABA35164-F1AA-A9D4-DAD2-E2426993849C}"/>
              </a:ext>
            </a:extLst>
          </p:cNvPr>
          <p:cNvSpPr/>
          <p:nvPr/>
        </p:nvSpPr>
        <p:spPr>
          <a:xfrm rot="14495816">
            <a:off x="968370" y="4465834"/>
            <a:ext cx="937668" cy="1290444"/>
          </a:xfrm>
          <a:prstGeom prst="arc">
            <a:avLst>
              <a:gd name="adj1" fmla="val 13745000"/>
              <a:gd name="adj2" fmla="val 1709254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D76F0B-C261-B1D5-2029-CB6E96FBA562}"/>
              </a:ext>
            </a:extLst>
          </p:cNvPr>
          <p:cNvSpPr txBox="1"/>
          <p:nvPr/>
        </p:nvSpPr>
        <p:spPr>
          <a:xfrm>
            <a:off x="1259176" y="48689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9F3427-BC50-2029-7AB4-60B6A0993C55}"/>
              </a:ext>
            </a:extLst>
          </p:cNvPr>
          <p:cNvSpPr txBox="1"/>
          <p:nvPr/>
        </p:nvSpPr>
        <p:spPr>
          <a:xfrm>
            <a:off x="5101822" y="4993966"/>
            <a:ext cx="3652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Various basic commands are already prepared</a:t>
            </a:r>
          </a:p>
        </p:txBody>
      </p:sp>
    </p:spTree>
    <p:extLst>
      <p:ext uri="{BB962C8B-B14F-4D97-AF65-F5344CB8AC3E}">
        <p14:creationId xmlns:p14="http://schemas.microsoft.com/office/powerpoint/2010/main" val="3976739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62326-85DD-A4C4-4DE1-5C6C95CBD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57134E-BA19-91A5-A31D-94FF49E0CE89}"/>
              </a:ext>
            </a:extLst>
          </p:cNvPr>
          <p:cNvSpPr/>
          <p:nvPr/>
        </p:nvSpPr>
        <p:spPr>
          <a:xfrm>
            <a:off x="1286285" y="1332767"/>
            <a:ext cx="58777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atcgtca</a:t>
            </a:r>
            <a:r>
              <a:rPr kumimoji="1" lang="en-US" altLang="ja-JP" sz="1400" dirty="0">
                <a:solidFill>
                  <a:schemeClr val="tx1"/>
                </a:solidFill>
              </a:rPr>
              <a:t>…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0BDBC195-8B25-EE14-26F6-B2FC60E26CD1}"/>
              </a:ext>
            </a:extLst>
          </p:cNvPr>
          <p:cNvSpPr/>
          <p:nvPr/>
        </p:nvSpPr>
        <p:spPr>
          <a:xfrm>
            <a:off x="2106802" y="1179053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840304-7EE7-0FD2-6151-78F2560F2AE3}"/>
              </a:ext>
            </a:extLst>
          </p:cNvPr>
          <p:cNvSpPr/>
          <p:nvPr/>
        </p:nvSpPr>
        <p:spPr>
          <a:xfrm rot="10800000">
            <a:off x="2129137" y="943884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B92DDD53-58C6-85C8-64CF-AFB1FB74B185}"/>
              </a:ext>
            </a:extLst>
          </p:cNvPr>
          <p:cNvSpPr/>
          <p:nvPr/>
        </p:nvSpPr>
        <p:spPr>
          <a:xfrm>
            <a:off x="2829388" y="444660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EA440-759B-D622-2E2A-925FCB64BB74}"/>
              </a:ext>
            </a:extLst>
          </p:cNvPr>
          <p:cNvSpPr txBox="1"/>
          <p:nvPr/>
        </p:nvSpPr>
        <p:spPr>
          <a:xfrm>
            <a:off x="2829388" y="491486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I want to make a Blast database</a:t>
            </a:r>
            <a:endParaRPr kumimoji="1" lang="ja-JP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0AD5DB-BC2E-124F-B42F-875ED3A6EAF5}"/>
              </a:ext>
            </a:extLst>
          </p:cNvPr>
          <p:cNvSpPr txBox="1"/>
          <p:nvPr/>
        </p:nvSpPr>
        <p:spPr>
          <a:xfrm>
            <a:off x="2964128" y="1278956"/>
            <a:ext cx="363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= </a:t>
            </a:r>
            <a:r>
              <a:rPr kumimoji="1" lang="en-US" altLang="ja-JP" sz="3600" b="1" dirty="0" err="1"/>
              <a:t>makeblastdb</a:t>
            </a:r>
            <a:endParaRPr kumimoji="1" lang="ja-JP" altLang="en-US" sz="3600" b="1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3ED9FF8A-BC21-F0AD-3D2E-C0B3F76C9913}"/>
              </a:ext>
            </a:extLst>
          </p:cNvPr>
          <p:cNvSpPr/>
          <p:nvPr/>
        </p:nvSpPr>
        <p:spPr>
          <a:xfrm>
            <a:off x="725942" y="909381"/>
            <a:ext cx="567559" cy="47396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71F2B0F-43AD-3594-EFDB-34DB5E06EA51}"/>
              </a:ext>
            </a:extLst>
          </p:cNvPr>
          <p:cNvSpPr/>
          <p:nvPr/>
        </p:nvSpPr>
        <p:spPr>
          <a:xfrm rot="14495816">
            <a:off x="1047671" y="501139"/>
            <a:ext cx="937668" cy="1290444"/>
          </a:xfrm>
          <a:prstGeom prst="arc">
            <a:avLst>
              <a:gd name="adj1" fmla="val 13745000"/>
              <a:gd name="adj2" fmla="val 1709254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CE555-97E7-A22D-80FF-59FD4616EC22}"/>
              </a:ext>
            </a:extLst>
          </p:cNvPr>
          <p:cNvSpPr/>
          <p:nvPr/>
        </p:nvSpPr>
        <p:spPr>
          <a:xfrm>
            <a:off x="1413823" y="3279184"/>
            <a:ext cx="58777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atcgtca</a:t>
            </a:r>
            <a:r>
              <a:rPr kumimoji="1" lang="en-US" altLang="ja-JP" sz="1400" dirty="0">
                <a:solidFill>
                  <a:schemeClr val="tx1"/>
                </a:solidFill>
              </a:rPr>
              <a:t>…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1B9DC475-08CF-7E3C-8B70-D0E0C90F0FDA}"/>
              </a:ext>
            </a:extLst>
          </p:cNvPr>
          <p:cNvSpPr/>
          <p:nvPr/>
        </p:nvSpPr>
        <p:spPr>
          <a:xfrm>
            <a:off x="2129137" y="3041061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E6893F-05C3-268F-B890-10F076B3CF37}"/>
              </a:ext>
            </a:extLst>
          </p:cNvPr>
          <p:cNvSpPr/>
          <p:nvPr/>
        </p:nvSpPr>
        <p:spPr>
          <a:xfrm rot="10800000">
            <a:off x="2151472" y="2805892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8D635EAB-4EC9-0091-9A95-601A90AE22D9}"/>
              </a:ext>
            </a:extLst>
          </p:cNvPr>
          <p:cNvSpPr/>
          <p:nvPr/>
        </p:nvSpPr>
        <p:spPr>
          <a:xfrm>
            <a:off x="2851723" y="2306668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B1C80-FA6B-4C63-2442-9B4029D75148}"/>
              </a:ext>
            </a:extLst>
          </p:cNvPr>
          <p:cNvSpPr txBox="1"/>
          <p:nvPr/>
        </p:nvSpPr>
        <p:spPr>
          <a:xfrm>
            <a:off x="2851723" y="2353494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Search specific sequences</a:t>
            </a:r>
            <a:endParaRPr kumimoji="1" lang="ja-JP" alt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F0286-376F-7885-EF77-5B5DBCFAC826}"/>
              </a:ext>
            </a:extLst>
          </p:cNvPr>
          <p:cNvSpPr txBox="1"/>
          <p:nvPr/>
        </p:nvSpPr>
        <p:spPr>
          <a:xfrm>
            <a:off x="2986463" y="3140964"/>
            <a:ext cx="363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= </a:t>
            </a:r>
            <a:r>
              <a:rPr kumimoji="1" lang="en-US" altLang="ja-JP" sz="3600" b="1" dirty="0" err="1"/>
              <a:t>seqkit</a:t>
            </a:r>
            <a:r>
              <a:rPr kumimoji="1" lang="en-US" altLang="ja-JP" sz="3600" b="1" dirty="0"/>
              <a:t> grep</a:t>
            </a:r>
            <a:endParaRPr kumimoji="1" lang="ja-JP" altLang="en-US" sz="3600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D1B439-775D-03F4-F315-2F64984C7672}"/>
              </a:ext>
            </a:extLst>
          </p:cNvPr>
          <p:cNvSpPr/>
          <p:nvPr/>
        </p:nvSpPr>
        <p:spPr>
          <a:xfrm>
            <a:off x="478303" y="2595684"/>
            <a:ext cx="830317" cy="85358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agcttttaatcgtca</a:t>
            </a:r>
            <a:r>
              <a:rPr kumimoji="1" lang="en-US" altLang="ja-JP" sz="1400" dirty="0">
                <a:solidFill>
                  <a:schemeClr val="tx1"/>
                </a:solidFill>
              </a:rPr>
              <a:t>…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C095E372-5C92-ACBF-C7F5-45281777C258}"/>
              </a:ext>
            </a:extLst>
          </p:cNvPr>
          <p:cNvSpPr/>
          <p:nvPr/>
        </p:nvSpPr>
        <p:spPr>
          <a:xfrm rot="14495816">
            <a:off x="1070006" y="2363147"/>
            <a:ext cx="937668" cy="1290444"/>
          </a:xfrm>
          <a:prstGeom prst="arc">
            <a:avLst>
              <a:gd name="adj1" fmla="val 13745000"/>
              <a:gd name="adj2" fmla="val 1709254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BF79F567-CE96-76D0-F34A-6B8ADB10DD36}"/>
              </a:ext>
            </a:extLst>
          </p:cNvPr>
          <p:cNvSpPr/>
          <p:nvPr/>
        </p:nvSpPr>
        <p:spPr>
          <a:xfrm>
            <a:off x="2151471" y="4964985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F4E3D0E-863D-483A-38F4-0C2137DE6995}"/>
              </a:ext>
            </a:extLst>
          </p:cNvPr>
          <p:cNvSpPr/>
          <p:nvPr/>
        </p:nvSpPr>
        <p:spPr>
          <a:xfrm rot="10800000">
            <a:off x="2173806" y="4729816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55" name="Rounded Rectangle 3">
            <a:extLst>
              <a:ext uri="{FF2B5EF4-FFF2-40B4-BE49-F238E27FC236}">
                <a16:creationId xmlns:a16="http://schemas.microsoft.com/office/drawing/2014/main" id="{3D52E1CD-A5ED-D9D4-B100-CBA458019463}"/>
              </a:ext>
            </a:extLst>
          </p:cNvPr>
          <p:cNvSpPr/>
          <p:nvPr/>
        </p:nvSpPr>
        <p:spPr>
          <a:xfrm>
            <a:off x="2874057" y="4230592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2E7D7A-B2AE-063E-C5C4-F05D372B6811}"/>
              </a:ext>
            </a:extLst>
          </p:cNvPr>
          <p:cNvSpPr txBox="1"/>
          <p:nvPr/>
        </p:nvSpPr>
        <p:spPr>
          <a:xfrm>
            <a:off x="2874057" y="4277418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Make a phylogenic tree</a:t>
            </a:r>
            <a:endParaRPr kumimoji="1" lang="ja-JP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B0733E-4C50-3C6C-1DBD-3C3746025A9B}"/>
              </a:ext>
            </a:extLst>
          </p:cNvPr>
          <p:cNvSpPr txBox="1"/>
          <p:nvPr/>
        </p:nvSpPr>
        <p:spPr>
          <a:xfrm>
            <a:off x="3008797" y="5064888"/>
            <a:ext cx="363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= </a:t>
            </a:r>
            <a:r>
              <a:rPr kumimoji="1" lang="en-US" altLang="ja-JP" sz="3600" b="1" dirty="0" err="1"/>
              <a:t>raxml</a:t>
            </a:r>
            <a:endParaRPr kumimoji="1" lang="ja-JP" altLang="en-US" sz="3600" b="1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5DCC49-FDFF-A20A-6937-F27A16B67325}"/>
              </a:ext>
            </a:extLst>
          </p:cNvPr>
          <p:cNvCxnSpPr>
            <a:cxnSpLocks/>
          </p:cNvCxnSpPr>
          <p:nvPr/>
        </p:nvCxnSpPr>
        <p:spPr>
          <a:xfrm flipV="1">
            <a:off x="842704" y="4862193"/>
            <a:ext cx="1031358" cy="6786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9D5F93-1C4E-575B-D52E-EC23F5F703C4}"/>
              </a:ext>
            </a:extLst>
          </p:cNvPr>
          <p:cNvCxnSpPr>
            <a:cxnSpLocks/>
          </p:cNvCxnSpPr>
          <p:nvPr/>
        </p:nvCxnSpPr>
        <p:spPr>
          <a:xfrm>
            <a:off x="633545" y="4940023"/>
            <a:ext cx="704489" cy="27952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67AD25-A17D-D41C-9887-B17F9DBA6BC0}"/>
              </a:ext>
            </a:extLst>
          </p:cNvPr>
          <p:cNvCxnSpPr>
            <a:cxnSpLocks/>
          </p:cNvCxnSpPr>
          <p:nvPr/>
        </p:nvCxnSpPr>
        <p:spPr>
          <a:xfrm flipV="1">
            <a:off x="843752" y="4717806"/>
            <a:ext cx="363343" cy="30629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CE2A51E-4349-6B56-7600-D1417BCB6301}"/>
              </a:ext>
            </a:extLst>
          </p:cNvPr>
          <p:cNvCxnSpPr>
            <a:cxnSpLocks/>
          </p:cNvCxnSpPr>
          <p:nvPr/>
        </p:nvCxnSpPr>
        <p:spPr>
          <a:xfrm>
            <a:off x="1413823" y="4738609"/>
            <a:ext cx="234706" cy="29450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C2208A6-2B8E-2998-F8FE-5F4C7DBD32C0}"/>
              </a:ext>
            </a:extLst>
          </p:cNvPr>
          <p:cNvSpPr txBox="1"/>
          <p:nvPr/>
        </p:nvSpPr>
        <p:spPr>
          <a:xfrm>
            <a:off x="5164664" y="4616320"/>
            <a:ext cx="3652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Need to download specific software for bioinformatic analysis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58874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ACD59-37B5-21A1-0398-FF8C2F5EF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51892D-698D-6435-5503-BA9E77151992}"/>
              </a:ext>
            </a:extLst>
          </p:cNvPr>
          <p:cNvSpPr/>
          <p:nvPr/>
        </p:nvSpPr>
        <p:spPr>
          <a:xfrm>
            <a:off x="612385" y="3226323"/>
            <a:ext cx="3415862" cy="2434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CF10684-37F8-140C-D8B1-0ABDDCB7A7A9}"/>
              </a:ext>
            </a:extLst>
          </p:cNvPr>
          <p:cNvSpPr/>
          <p:nvPr/>
        </p:nvSpPr>
        <p:spPr>
          <a:xfrm>
            <a:off x="2063653" y="4282521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70915C-6CBC-2D1F-2620-0FDEED385A11}"/>
              </a:ext>
            </a:extLst>
          </p:cNvPr>
          <p:cNvSpPr/>
          <p:nvPr/>
        </p:nvSpPr>
        <p:spPr>
          <a:xfrm rot="10800000">
            <a:off x="2085988" y="4047352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DC163-F8A2-F0A5-DD17-6B3BB2D526E6}"/>
              </a:ext>
            </a:extLst>
          </p:cNvPr>
          <p:cNvSpPr txBox="1"/>
          <p:nvPr/>
        </p:nvSpPr>
        <p:spPr>
          <a:xfrm>
            <a:off x="2046916" y="5079258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4A72D9-E170-5420-A474-B08F16D3FB22}"/>
              </a:ext>
            </a:extLst>
          </p:cNvPr>
          <p:cNvSpPr/>
          <p:nvPr/>
        </p:nvSpPr>
        <p:spPr>
          <a:xfrm>
            <a:off x="612385" y="1001736"/>
            <a:ext cx="3415862" cy="1252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DC34B-EEC9-2E7A-FBAC-97F60158E755}"/>
              </a:ext>
            </a:extLst>
          </p:cNvPr>
          <p:cNvSpPr txBox="1"/>
          <p:nvPr/>
        </p:nvSpPr>
        <p:spPr>
          <a:xfrm>
            <a:off x="1800879" y="471734"/>
            <a:ext cx="103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</a:t>
            </a:r>
            <a:endParaRPr kumimoji="1" lang="ja-JP" altLang="en-US"/>
          </a:p>
        </p:txBody>
      </p:sp>
      <p:pic>
        <p:nvPicPr>
          <p:cNvPr id="15" name="Picture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9757B59-8595-0F75-8FA2-A28F3C61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23" y="471734"/>
            <a:ext cx="4013636" cy="231500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C8B037-5E05-9B78-4632-A8494F662D8D}"/>
              </a:ext>
            </a:extLst>
          </p:cNvPr>
          <p:cNvCxnSpPr>
            <a:stCxn id="15" idx="1"/>
            <a:endCxn id="12" idx="3"/>
          </p:cNvCxnSpPr>
          <p:nvPr/>
        </p:nvCxnSpPr>
        <p:spPr>
          <a:xfrm flipH="1" flipV="1">
            <a:off x="4028247" y="1627831"/>
            <a:ext cx="762776" cy="1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8CBA48-07E0-4C5B-9735-33C9048BCA82}"/>
              </a:ext>
            </a:extLst>
          </p:cNvPr>
          <p:cNvSpPr txBox="1"/>
          <p:nvPr/>
        </p:nvSpPr>
        <p:spPr>
          <a:xfrm>
            <a:off x="1442415" y="1404736"/>
            <a:ext cx="185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Executable files</a:t>
            </a:r>
          </a:p>
          <a:p>
            <a:pPr algn="ctr"/>
            <a:r>
              <a:rPr kumimoji="1" lang="en-US" altLang="ja-JP" b="1" dirty="0"/>
              <a:t>(binary)</a:t>
            </a:r>
            <a:endParaRPr kumimoji="1" lang="ja-JP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0EBD22-DB3D-AC36-C772-316249AA2C32}"/>
              </a:ext>
            </a:extLst>
          </p:cNvPr>
          <p:cNvSpPr txBox="1"/>
          <p:nvPr/>
        </p:nvSpPr>
        <p:spPr>
          <a:xfrm>
            <a:off x="612385" y="5773077"/>
            <a:ext cx="341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/bin/home/</a:t>
            </a:r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0FDFF-7B3A-1434-BFD0-49E23A666C0D}"/>
              </a:ext>
            </a:extLst>
          </p:cNvPr>
          <p:cNvSpPr txBox="1"/>
          <p:nvPr/>
        </p:nvSpPr>
        <p:spPr>
          <a:xfrm>
            <a:off x="4791023" y="2938953"/>
            <a:ext cx="4013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Files for the basic commands such as </a:t>
            </a:r>
          </a:p>
          <a:p>
            <a:pPr algn="ctr"/>
            <a:r>
              <a:rPr kumimoji="1" lang="en-US" altLang="ja-JP" dirty="0"/>
              <a:t>Cat, less, </a:t>
            </a:r>
            <a:r>
              <a:rPr kumimoji="1" lang="en-US" altLang="ja-JP" dirty="0" err="1"/>
              <a:t>makdir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pwd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 are included in this directory</a:t>
            </a:r>
          </a:p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34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118F4-0A22-064D-7363-7E660760E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A872FC-1DC0-835E-8F1A-B0FE54151E7C}"/>
              </a:ext>
            </a:extLst>
          </p:cNvPr>
          <p:cNvSpPr/>
          <p:nvPr/>
        </p:nvSpPr>
        <p:spPr>
          <a:xfrm>
            <a:off x="612385" y="3226323"/>
            <a:ext cx="3415862" cy="2434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06505535-EAC6-8ECF-3BDA-DFF22266C877}"/>
              </a:ext>
            </a:extLst>
          </p:cNvPr>
          <p:cNvSpPr/>
          <p:nvPr/>
        </p:nvSpPr>
        <p:spPr>
          <a:xfrm>
            <a:off x="2063653" y="4282521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9C51B9-BAF8-FBEC-E3F2-95510A6FD6E4}"/>
              </a:ext>
            </a:extLst>
          </p:cNvPr>
          <p:cNvSpPr/>
          <p:nvPr/>
        </p:nvSpPr>
        <p:spPr>
          <a:xfrm rot="10800000">
            <a:off x="2085988" y="4047352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4CD11-E641-756D-1EF5-AD99319C7B4E}"/>
              </a:ext>
            </a:extLst>
          </p:cNvPr>
          <p:cNvSpPr txBox="1"/>
          <p:nvPr/>
        </p:nvSpPr>
        <p:spPr>
          <a:xfrm>
            <a:off x="2046916" y="5079258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2C2581-71C2-2EB9-AA3C-0D5CF3B80D4C}"/>
              </a:ext>
            </a:extLst>
          </p:cNvPr>
          <p:cNvSpPr/>
          <p:nvPr/>
        </p:nvSpPr>
        <p:spPr>
          <a:xfrm>
            <a:off x="612385" y="1001736"/>
            <a:ext cx="3415862" cy="1252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ACDFC3-2751-8F55-5ACC-11AC48A72535}"/>
              </a:ext>
            </a:extLst>
          </p:cNvPr>
          <p:cNvSpPr txBox="1"/>
          <p:nvPr/>
        </p:nvSpPr>
        <p:spPr>
          <a:xfrm>
            <a:off x="1800879" y="471734"/>
            <a:ext cx="103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</a:t>
            </a:r>
            <a:endParaRPr kumimoji="1" lang="ja-JP" altLang="en-US"/>
          </a:p>
        </p:txBody>
      </p:sp>
      <p:pic>
        <p:nvPicPr>
          <p:cNvPr id="15" name="Picture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C0BA280-0EBF-AEAE-AE83-83334DD5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23" y="471734"/>
            <a:ext cx="4013636" cy="231500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902D7B-1D2F-4B42-DAEB-0060C5D5CD59}"/>
              </a:ext>
            </a:extLst>
          </p:cNvPr>
          <p:cNvCxnSpPr>
            <a:stCxn id="15" idx="1"/>
            <a:endCxn id="12" idx="3"/>
          </p:cNvCxnSpPr>
          <p:nvPr/>
        </p:nvCxnSpPr>
        <p:spPr>
          <a:xfrm flipH="1" flipV="1">
            <a:off x="4028247" y="1627831"/>
            <a:ext cx="762776" cy="1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F5C88D-D352-667E-C59E-524CAC9F7DE6}"/>
              </a:ext>
            </a:extLst>
          </p:cNvPr>
          <p:cNvSpPr txBox="1"/>
          <p:nvPr/>
        </p:nvSpPr>
        <p:spPr>
          <a:xfrm>
            <a:off x="1442415" y="1404736"/>
            <a:ext cx="185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Executable files</a:t>
            </a:r>
          </a:p>
          <a:p>
            <a:pPr algn="ctr"/>
            <a:r>
              <a:rPr kumimoji="1" lang="en-US" altLang="ja-JP" b="1" dirty="0"/>
              <a:t>(binary)</a:t>
            </a:r>
            <a:endParaRPr kumimoji="1" lang="ja-JP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FE3F2-8A9D-8D22-8F73-B1C2797C0C8B}"/>
              </a:ext>
            </a:extLst>
          </p:cNvPr>
          <p:cNvSpPr txBox="1"/>
          <p:nvPr/>
        </p:nvSpPr>
        <p:spPr>
          <a:xfrm>
            <a:off x="612385" y="5773077"/>
            <a:ext cx="341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/bin/home/</a:t>
            </a:r>
            <a:endParaRPr kumimoji="1" lang="ja-JP" altLang="en-US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AE917B3A-52A0-445C-CB9C-B1CEA4D2BFC4}"/>
              </a:ext>
            </a:extLst>
          </p:cNvPr>
          <p:cNvSpPr/>
          <p:nvPr/>
        </p:nvSpPr>
        <p:spPr>
          <a:xfrm>
            <a:off x="2786239" y="3548128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B0504-4FBA-F81C-096D-6D82F8C3F7B5}"/>
              </a:ext>
            </a:extLst>
          </p:cNvPr>
          <p:cNvSpPr txBox="1"/>
          <p:nvPr/>
        </p:nvSpPr>
        <p:spPr>
          <a:xfrm>
            <a:off x="2786239" y="3708798"/>
            <a:ext cx="166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mkdir</a:t>
            </a:r>
            <a:endParaRPr kumimoji="1" lang="ja-JP" alt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4812D-517D-130B-2C37-19A371C053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571" b="9095"/>
          <a:stretch/>
        </p:blipFill>
        <p:spPr>
          <a:xfrm>
            <a:off x="772796" y="6203213"/>
            <a:ext cx="3095037" cy="21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77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030FB-94FC-1BC1-40F1-1B361967B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B08613-858B-1FBB-833A-F6B8C836861E}"/>
              </a:ext>
            </a:extLst>
          </p:cNvPr>
          <p:cNvSpPr/>
          <p:nvPr/>
        </p:nvSpPr>
        <p:spPr>
          <a:xfrm>
            <a:off x="612385" y="3226323"/>
            <a:ext cx="3415862" cy="2434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4E543871-79CF-6663-0112-DB42A3CB80B2}"/>
              </a:ext>
            </a:extLst>
          </p:cNvPr>
          <p:cNvSpPr/>
          <p:nvPr/>
        </p:nvSpPr>
        <p:spPr>
          <a:xfrm>
            <a:off x="2063653" y="4282521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AEF8CD-2DED-911B-786D-79FD6E0FD802}"/>
              </a:ext>
            </a:extLst>
          </p:cNvPr>
          <p:cNvSpPr/>
          <p:nvPr/>
        </p:nvSpPr>
        <p:spPr>
          <a:xfrm rot="10800000">
            <a:off x="2085988" y="4047352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AFF0B-7D88-E7F6-6F4B-7AE1D0D56630}"/>
              </a:ext>
            </a:extLst>
          </p:cNvPr>
          <p:cNvSpPr txBox="1"/>
          <p:nvPr/>
        </p:nvSpPr>
        <p:spPr>
          <a:xfrm>
            <a:off x="2046916" y="5079258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D376D-8A42-A6C4-AA87-17E0CFCE73EA}"/>
              </a:ext>
            </a:extLst>
          </p:cNvPr>
          <p:cNvSpPr/>
          <p:nvPr/>
        </p:nvSpPr>
        <p:spPr>
          <a:xfrm>
            <a:off x="612385" y="1001736"/>
            <a:ext cx="3415862" cy="1252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7D1A5-B051-ABCC-3AC6-9B99523EDF87}"/>
              </a:ext>
            </a:extLst>
          </p:cNvPr>
          <p:cNvSpPr txBox="1"/>
          <p:nvPr/>
        </p:nvSpPr>
        <p:spPr>
          <a:xfrm>
            <a:off x="1800879" y="471734"/>
            <a:ext cx="103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</a:t>
            </a:r>
            <a:endParaRPr kumimoji="1" lang="ja-JP" altLang="en-US"/>
          </a:p>
        </p:txBody>
      </p:sp>
      <p:pic>
        <p:nvPicPr>
          <p:cNvPr id="15" name="Picture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6A20D7A-F702-337A-4776-41C24CC23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23" y="471734"/>
            <a:ext cx="4013636" cy="231500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F5F004-7F7E-E497-9C73-E0C5606933DE}"/>
              </a:ext>
            </a:extLst>
          </p:cNvPr>
          <p:cNvCxnSpPr>
            <a:stCxn id="15" idx="1"/>
            <a:endCxn id="12" idx="3"/>
          </p:cNvCxnSpPr>
          <p:nvPr/>
        </p:nvCxnSpPr>
        <p:spPr>
          <a:xfrm flipH="1" flipV="1">
            <a:off x="4028247" y="1627831"/>
            <a:ext cx="762776" cy="1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56B4E0-7B5A-A70F-8BE0-D5C4AC53A928}"/>
              </a:ext>
            </a:extLst>
          </p:cNvPr>
          <p:cNvSpPr txBox="1"/>
          <p:nvPr/>
        </p:nvSpPr>
        <p:spPr>
          <a:xfrm>
            <a:off x="1442415" y="1404736"/>
            <a:ext cx="185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Executable files</a:t>
            </a:r>
          </a:p>
          <a:p>
            <a:pPr algn="ctr"/>
            <a:r>
              <a:rPr kumimoji="1" lang="en-US" altLang="ja-JP" b="1" dirty="0"/>
              <a:t>(binary)</a:t>
            </a:r>
            <a:endParaRPr kumimoji="1" lang="ja-JP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F8217-8471-7F04-2BCE-956537D35F12}"/>
              </a:ext>
            </a:extLst>
          </p:cNvPr>
          <p:cNvSpPr txBox="1"/>
          <p:nvPr/>
        </p:nvSpPr>
        <p:spPr>
          <a:xfrm>
            <a:off x="612385" y="5773077"/>
            <a:ext cx="341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/bin/home/</a:t>
            </a:r>
            <a:endParaRPr kumimoji="1" lang="ja-JP" altLang="en-US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B3151DB4-3A7A-415B-405A-ADA7CAC67FEE}"/>
              </a:ext>
            </a:extLst>
          </p:cNvPr>
          <p:cNvSpPr/>
          <p:nvPr/>
        </p:nvSpPr>
        <p:spPr>
          <a:xfrm>
            <a:off x="2786239" y="3548128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846B9-D6B5-348A-A0B9-33B334009EC5}"/>
              </a:ext>
            </a:extLst>
          </p:cNvPr>
          <p:cNvSpPr txBox="1"/>
          <p:nvPr/>
        </p:nvSpPr>
        <p:spPr>
          <a:xfrm>
            <a:off x="2786239" y="3708798"/>
            <a:ext cx="166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mkdir</a:t>
            </a:r>
            <a:endParaRPr kumimoji="1" lang="ja-JP" altLang="en-US" sz="160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724E69B6-C65C-EC0D-8428-7B0122ED3565}"/>
              </a:ext>
            </a:extLst>
          </p:cNvPr>
          <p:cNvSpPr/>
          <p:nvPr/>
        </p:nvSpPr>
        <p:spPr>
          <a:xfrm>
            <a:off x="5419925" y="4282521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B1685E-D99B-FAC7-4AF2-8C61B4B8C650}"/>
              </a:ext>
            </a:extLst>
          </p:cNvPr>
          <p:cNvSpPr/>
          <p:nvPr/>
        </p:nvSpPr>
        <p:spPr>
          <a:xfrm rot="10800000">
            <a:off x="5442260" y="4047352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343CF3-1A1B-5C5F-8630-D5DA6475C0D0}"/>
              </a:ext>
            </a:extLst>
          </p:cNvPr>
          <p:cNvSpPr txBox="1"/>
          <p:nvPr/>
        </p:nvSpPr>
        <p:spPr>
          <a:xfrm>
            <a:off x="6148095" y="433302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B542117A-F38C-3484-208F-733A5E55D287}"/>
              </a:ext>
            </a:extLst>
          </p:cNvPr>
          <p:cNvSpPr/>
          <p:nvPr/>
        </p:nvSpPr>
        <p:spPr>
          <a:xfrm>
            <a:off x="6148095" y="3496319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11B8A-3A02-C2F6-EE93-74B9E36F3347}"/>
              </a:ext>
            </a:extLst>
          </p:cNvPr>
          <p:cNvSpPr txBox="1"/>
          <p:nvPr/>
        </p:nvSpPr>
        <p:spPr>
          <a:xfrm>
            <a:off x="6148095" y="3548128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Ok, I will look for it in /</a:t>
            </a:r>
            <a:r>
              <a:rPr kumimoji="1" lang="en-US" altLang="ja-JP" sz="1600" dirty="0" err="1"/>
              <a:t>usr</a:t>
            </a:r>
            <a:r>
              <a:rPr kumimoji="1" lang="en-US" altLang="ja-JP" sz="1600" dirty="0"/>
              <a:t>/bin</a:t>
            </a:r>
            <a:endParaRPr kumimoji="1" lang="ja-JP" altLang="en-US" sz="16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CD3A64-570C-0270-4A45-55F7CC6E6F8C}"/>
              </a:ext>
            </a:extLst>
          </p:cNvPr>
          <p:cNvCxnSpPr>
            <a:cxnSpLocks/>
          </p:cNvCxnSpPr>
          <p:nvPr/>
        </p:nvCxnSpPr>
        <p:spPr>
          <a:xfrm flipH="1">
            <a:off x="3571047" y="4621403"/>
            <a:ext cx="1730444" cy="0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26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9E78A-41D0-A725-C235-24EE78C92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771DF5-E744-D998-3C95-50486EA1117D}"/>
              </a:ext>
            </a:extLst>
          </p:cNvPr>
          <p:cNvSpPr/>
          <p:nvPr/>
        </p:nvSpPr>
        <p:spPr>
          <a:xfrm>
            <a:off x="612385" y="3226323"/>
            <a:ext cx="3415862" cy="2434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F099C9D4-2766-CE54-0749-28C1AFF631EB}"/>
              </a:ext>
            </a:extLst>
          </p:cNvPr>
          <p:cNvSpPr/>
          <p:nvPr/>
        </p:nvSpPr>
        <p:spPr>
          <a:xfrm>
            <a:off x="2063653" y="4282521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C528FD-21B5-A79C-6CA0-65848C506DE0}"/>
              </a:ext>
            </a:extLst>
          </p:cNvPr>
          <p:cNvSpPr/>
          <p:nvPr/>
        </p:nvSpPr>
        <p:spPr>
          <a:xfrm rot="10800000">
            <a:off x="2085988" y="4047352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E480E-F219-0CE5-7157-14E4A0721C87}"/>
              </a:ext>
            </a:extLst>
          </p:cNvPr>
          <p:cNvSpPr txBox="1"/>
          <p:nvPr/>
        </p:nvSpPr>
        <p:spPr>
          <a:xfrm>
            <a:off x="2046916" y="5079258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B3AAAA-0A9A-1E04-73EA-D91149FFDCEC}"/>
              </a:ext>
            </a:extLst>
          </p:cNvPr>
          <p:cNvSpPr/>
          <p:nvPr/>
        </p:nvSpPr>
        <p:spPr>
          <a:xfrm>
            <a:off x="612385" y="1001736"/>
            <a:ext cx="3415862" cy="1252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28A0F-FBBE-34CB-2A23-09DCEB3A45C9}"/>
              </a:ext>
            </a:extLst>
          </p:cNvPr>
          <p:cNvSpPr txBox="1"/>
          <p:nvPr/>
        </p:nvSpPr>
        <p:spPr>
          <a:xfrm>
            <a:off x="1800879" y="471734"/>
            <a:ext cx="103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</a:t>
            </a:r>
            <a:endParaRPr kumimoji="1" lang="ja-JP" altLang="en-US"/>
          </a:p>
        </p:txBody>
      </p:sp>
      <p:pic>
        <p:nvPicPr>
          <p:cNvPr id="15" name="Picture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586B716-427B-8B13-470C-A59183D55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23" y="471734"/>
            <a:ext cx="4013636" cy="231500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ADAE1D-DCA3-4BCE-903B-51D71EF7D751}"/>
              </a:ext>
            </a:extLst>
          </p:cNvPr>
          <p:cNvCxnSpPr>
            <a:stCxn id="15" idx="1"/>
            <a:endCxn id="12" idx="3"/>
          </p:cNvCxnSpPr>
          <p:nvPr/>
        </p:nvCxnSpPr>
        <p:spPr>
          <a:xfrm flipH="1" flipV="1">
            <a:off x="4028247" y="1627831"/>
            <a:ext cx="762776" cy="1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296D05-A70B-8991-FB7F-68CEFBE17485}"/>
              </a:ext>
            </a:extLst>
          </p:cNvPr>
          <p:cNvSpPr txBox="1"/>
          <p:nvPr/>
        </p:nvSpPr>
        <p:spPr>
          <a:xfrm>
            <a:off x="1442415" y="1404736"/>
            <a:ext cx="185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Executable files</a:t>
            </a:r>
          </a:p>
          <a:p>
            <a:pPr algn="ctr"/>
            <a:r>
              <a:rPr kumimoji="1" lang="en-US" altLang="ja-JP" b="1" dirty="0"/>
              <a:t>(binary)</a:t>
            </a:r>
            <a:endParaRPr kumimoji="1" lang="ja-JP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508A0-EFE8-2587-28C2-650F84BE2724}"/>
              </a:ext>
            </a:extLst>
          </p:cNvPr>
          <p:cNvSpPr txBox="1"/>
          <p:nvPr/>
        </p:nvSpPr>
        <p:spPr>
          <a:xfrm>
            <a:off x="612385" y="5773077"/>
            <a:ext cx="341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/bin/home/</a:t>
            </a:r>
            <a:endParaRPr kumimoji="1" lang="ja-JP" altLang="en-US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0CA17650-B9B4-E823-D3F7-1831A8FF8EC8}"/>
              </a:ext>
            </a:extLst>
          </p:cNvPr>
          <p:cNvSpPr/>
          <p:nvPr/>
        </p:nvSpPr>
        <p:spPr>
          <a:xfrm>
            <a:off x="2786239" y="3548128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161A83-65CB-90B3-47B2-85D9A8BDEE4F}"/>
              </a:ext>
            </a:extLst>
          </p:cNvPr>
          <p:cNvSpPr txBox="1"/>
          <p:nvPr/>
        </p:nvSpPr>
        <p:spPr>
          <a:xfrm>
            <a:off x="2786239" y="3708798"/>
            <a:ext cx="166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mkdir</a:t>
            </a:r>
            <a:endParaRPr kumimoji="1" lang="ja-JP" altLang="en-US" sz="160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421259E1-AFA1-33F9-071C-1666F56FF7E8}"/>
              </a:ext>
            </a:extLst>
          </p:cNvPr>
          <p:cNvSpPr/>
          <p:nvPr/>
        </p:nvSpPr>
        <p:spPr>
          <a:xfrm>
            <a:off x="5419925" y="4282521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0FD8B1-2543-CDA1-E534-B08347092186}"/>
              </a:ext>
            </a:extLst>
          </p:cNvPr>
          <p:cNvSpPr/>
          <p:nvPr/>
        </p:nvSpPr>
        <p:spPr>
          <a:xfrm rot="10800000">
            <a:off x="5442260" y="4047352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F8C6C-5A4A-C93E-9978-1E34C5592D81}"/>
              </a:ext>
            </a:extLst>
          </p:cNvPr>
          <p:cNvSpPr txBox="1"/>
          <p:nvPr/>
        </p:nvSpPr>
        <p:spPr>
          <a:xfrm>
            <a:off x="6148095" y="433302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0268566C-B40F-1234-F2C4-08C3379E6163}"/>
              </a:ext>
            </a:extLst>
          </p:cNvPr>
          <p:cNvSpPr/>
          <p:nvPr/>
        </p:nvSpPr>
        <p:spPr>
          <a:xfrm>
            <a:off x="6148095" y="3496319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243B7-CE14-CC3F-F2EF-C38E3C2FC463}"/>
              </a:ext>
            </a:extLst>
          </p:cNvPr>
          <p:cNvSpPr txBox="1"/>
          <p:nvPr/>
        </p:nvSpPr>
        <p:spPr>
          <a:xfrm>
            <a:off x="6148095" y="3548128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Yes, found it. Let’s execute it</a:t>
            </a:r>
            <a:endParaRPr kumimoji="1" lang="ja-JP" altLang="en-US" sz="16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264FA0-EF0B-D301-B015-DF193EBA6863}"/>
              </a:ext>
            </a:extLst>
          </p:cNvPr>
          <p:cNvCxnSpPr>
            <a:cxnSpLocks/>
          </p:cNvCxnSpPr>
          <p:nvPr/>
        </p:nvCxnSpPr>
        <p:spPr>
          <a:xfrm flipH="1">
            <a:off x="3571047" y="4621403"/>
            <a:ext cx="1730444" cy="0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8AE8CC-D1E4-668D-1EBB-008DB3DC929E}"/>
              </a:ext>
            </a:extLst>
          </p:cNvPr>
          <p:cNvCxnSpPr>
            <a:cxnSpLocks/>
          </p:cNvCxnSpPr>
          <p:nvPr/>
        </p:nvCxnSpPr>
        <p:spPr>
          <a:xfrm flipH="1">
            <a:off x="5802086" y="2405743"/>
            <a:ext cx="740228" cy="150222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FFCFC9-E154-307C-DCE4-FE5C54F06E36}"/>
              </a:ext>
            </a:extLst>
          </p:cNvPr>
          <p:cNvCxnSpPr>
            <a:cxnSpLocks/>
          </p:cNvCxnSpPr>
          <p:nvPr/>
        </p:nvCxnSpPr>
        <p:spPr>
          <a:xfrm>
            <a:off x="3625007" y="4380085"/>
            <a:ext cx="1580175" cy="0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5FACDE4-6464-DC9B-426D-3BE5FB1CB3FF}"/>
              </a:ext>
            </a:extLst>
          </p:cNvPr>
          <p:cNvSpPr/>
          <p:nvPr/>
        </p:nvSpPr>
        <p:spPr>
          <a:xfrm>
            <a:off x="6466114" y="2054738"/>
            <a:ext cx="471375" cy="19918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80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21572E-94B5-1E9F-7428-3C81B7C1E299}"/>
              </a:ext>
            </a:extLst>
          </p:cNvPr>
          <p:cNvSpPr txBox="1"/>
          <p:nvPr/>
        </p:nvSpPr>
        <p:spPr>
          <a:xfrm>
            <a:off x="650515" y="522138"/>
            <a:ext cx="5813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1. Location and directory structure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978410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4C572-DD14-4853-3B23-5E2930C3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533747-D154-6490-E4B3-CEA9B2B93A64}"/>
              </a:ext>
            </a:extLst>
          </p:cNvPr>
          <p:cNvSpPr/>
          <p:nvPr/>
        </p:nvSpPr>
        <p:spPr>
          <a:xfrm>
            <a:off x="612385" y="3226323"/>
            <a:ext cx="3415862" cy="2434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2C061675-45EA-2EF3-5F37-FF5077E8432F}"/>
              </a:ext>
            </a:extLst>
          </p:cNvPr>
          <p:cNvSpPr/>
          <p:nvPr/>
        </p:nvSpPr>
        <p:spPr>
          <a:xfrm>
            <a:off x="2063653" y="4282521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F8D3B-5F8F-7C76-E454-838A08E5883C}"/>
              </a:ext>
            </a:extLst>
          </p:cNvPr>
          <p:cNvSpPr/>
          <p:nvPr/>
        </p:nvSpPr>
        <p:spPr>
          <a:xfrm rot="10800000">
            <a:off x="2085988" y="4047352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FB2C5-C8F8-26FB-4CEF-C9AD866A6A1A}"/>
              </a:ext>
            </a:extLst>
          </p:cNvPr>
          <p:cNvSpPr txBox="1"/>
          <p:nvPr/>
        </p:nvSpPr>
        <p:spPr>
          <a:xfrm>
            <a:off x="2046916" y="5079258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BA7060-53FF-CFFD-7159-2F71069B22FF}"/>
              </a:ext>
            </a:extLst>
          </p:cNvPr>
          <p:cNvSpPr/>
          <p:nvPr/>
        </p:nvSpPr>
        <p:spPr>
          <a:xfrm>
            <a:off x="612385" y="1001736"/>
            <a:ext cx="3415862" cy="1252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6039B-20DC-E3B8-1EE3-D299D69F3809}"/>
              </a:ext>
            </a:extLst>
          </p:cNvPr>
          <p:cNvSpPr txBox="1"/>
          <p:nvPr/>
        </p:nvSpPr>
        <p:spPr>
          <a:xfrm>
            <a:off x="1800879" y="471734"/>
            <a:ext cx="103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</a:t>
            </a:r>
            <a:endParaRPr kumimoji="1" lang="ja-JP" altLang="en-US"/>
          </a:p>
        </p:txBody>
      </p:sp>
      <p:pic>
        <p:nvPicPr>
          <p:cNvPr id="15" name="Picture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B719699-9D7A-6ABF-0D4C-49B223460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23" y="471734"/>
            <a:ext cx="4013636" cy="231500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9C3C3A-0ADB-94C5-1BB1-765C397BC658}"/>
              </a:ext>
            </a:extLst>
          </p:cNvPr>
          <p:cNvCxnSpPr>
            <a:stCxn id="15" idx="1"/>
            <a:endCxn id="12" idx="3"/>
          </p:cNvCxnSpPr>
          <p:nvPr/>
        </p:nvCxnSpPr>
        <p:spPr>
          <a:xfrm flipH="1" flipV="1">
            <a:off x="4028247" y="1627831"/>
            <a:ext cx="762776" cy="1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3E4D99-E93F-01E6-F9EE-69D73C3CFFC2}"/>
              </a:ext>
            </a:extLst>
          </p:cNvPr>
          <p:cNvSpPr txBox="1"/>
          <p:nvPr/>
        </p:nvSpPr>
        <p:spPr>
          <a:xfrm>
            <a:off x="1442415" y="1404736"/>
            <a:ext cx="185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Executable files</a:t>
            </a:r>
          </a:p>
          <a:p>
            <a:pPr algn="ctr"/>
            <a:r>
              <a:rPr kumimoji="1" lang="en-US" altLang="ja-JP" b="1" dirty="0"/>
              <a:t>(binary)</a:t>
            </a:r>
            <a:endParaRPr kumimoji="1" lang="ja-JP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73B0F-0C55-6942-5920-FFE4D5FA43A2}"/>
              </a:ext>
            </a:extLst>
          </p:cNvPr>
          <p:cNvSpPr txBox="1"/>
          <p:nvPr/>
        </p:nvSpPr>
        <p:spPr>
          <a:xfrm>
            <a:off x="612385" y="5773077"/>
            <a:ext cx="341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/bin/home/</a:t>
            </a:r>
            <a:endParaRPr kumimoji="1" lang="ja-JP" alt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A88616F2-DDDE-3000-2D45-02A9567A022C}"/>
              </a:ext>
            </a:extLst>
          </p:cNvPr>
          <p:cNvSpPr/>
          <p:nvPr/>
        </p:nvSpPr>
        <p:spPr>
          <a:xfrm>
            <a:off x="6749812" y="4350348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7DB29D-9FC1-8A2C-6952-EE8CED457719}"/>
              </a:ext>
            </a:extLst>
          </p:cNvPr>
          <p:cNvSpPr/>
          <p:nvPr/>
        </p:nvSpPr>
        <p:spPr>
          <a:xfrm rot="10800000">
            <a:off x="6772147" y="4115179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52822-89D5-A75A-2B6F-075215A064C6}"/>
              </a:ext>
            </a:extLst>
          </p:cNvPr>
          <p:cNvSpPr txBox="1"/>
          <p:nvPr/>
        </p:nvSpPr>
        <p:spPr>
          <a:xfrm>
            <a:off x="7477982" y="440085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9CD70A-AE0F-9743-9783-610CEFA87B59}"/>
              </a:ext>
            </a:extLst>
          </p:cNvPr>
          <p:cNvSpPr/>
          <p:nvPr/>
        </p:nvSpPr>
        <p:spPr>
          <a:xfrm>
            <a:off x="4028246" y="3802682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1B0A8D-8485-82FA-8266-B76AE1901FF4}"/>
              </a:ext>
            </a:extLst>
          </p:cNvPr>
          <p:cNvSpPr/>
          <p:nvPr/>
        </p:nvSpPr>
        <p:spPr>
          <a:xfrm>
            <a:off x="4028246" y="4156094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5C068E9A-46A2-FAE7-E8EC-648C03ECA6EB}"/>
              </a:ext>
            </a:extLst>
          </p:cNvPr>
          <p:cNvSpPr/>
          <p:nvPr/>
        </p:nvSpPr>
        <p:spPr>
          <a:xfrm>
            <a:off x="7263239" y="3343294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4F629-1C3C-BD47-47A4-71CD9F8D740F}"/>
              </a:ext>
            </a:extLst>
          </p:cNvPr>
          <p:cNvSpPr txBox="1"/>
          <p:nvPr/>
        </p:nvSpPr>
        <p:spPr>
          <a:xfrm>
            <a:off x="7263239" y="3497377"/>
            <a:ext cx="166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Here you go</a:t>
            </a:r>
            <a:endParaRPr kumimoji="1" lang="ja-JP" altLang="en-US" sz="16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9EE5E8-A2D2-2974-0B69-9A5BE23AA655}"/>
              </a:ext>
            </a:extLst>
          </p:cNvPr>
          <p:cNvCxnSpPr/>
          <p:nvPr/>
        </p:nvCxnSpPr>
        <p:spPr>
          <a:xfrm>
            <a:off x="6019800" y="3429000"/>
            <a:ext cx="0" cy="17417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51CDCE-3109-D48A-5A03-47AB306B85BA}"/>
              </a:ext>
            </a:extLst>
          </p:cNvPr>
          <p:cNvCxnSpPr>
            <a:cxnSpLocks/>
          </p:cNvCxnSpPr>
          <p:nvPr/>
        </p:nvCxnSpPr>
        <p:spPr>
          <a:xfrm flipH="1">
            <a:off x="6193972" y="3497377"/>
            <a:ext cx="119742" cy="1602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6CE29A-7299-B695-F99E-DB0EFA1388DF}"/>
              </a:ext>
            </a:extLst>
          </p:cNvPr>
          <p:cNvCxnSpPr>
            <a:cxnSpLocks/>
          </p:cNvCxnSpPr>
          <p:nvPr/>
        </p:nvCxnSpPr>
        <p:spPr>
          <a:xfrm flipH="1">
            <a:off x="6281057" y="3740774"/>
            <a:ext cx="232617" cy="8011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39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85718-A84F-9C1A-246C-DCEEB4DED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E590F4C-C327-A086-B5DE-4FB78C10FF14}"/>
              </a:ext>
            </a:extLst>
          </p:cNvPr>
          <p:cNvSpPr/>
          <p:nvPr/>
        </p:nvSpPr>
        <p:spPr>
          <a:xfrm>
            <a:off x="612385" y="3226323"/>
            <a:ext cx="3415862" cy="2434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8EFE7D39-D1B1-577D-47A3-208FFBDA3B4E}"/>
              </a:ext>
            </a:extLst>
          </p:cNvPr>
          <p:cNvSpPr/>
          <p:nvPr/>
        </p:nvSpPr>
        <p:spPr>
          <a:xfrm>
            <a:off x="2063653" y="4282521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F99D0A-3E0B-A3CA-E324-19317C431ECF}"/>
              </a:ext>
            </a:extLst>
          </p:cNvPr>
          <p:cNvSpPr/>
          <p:nvPr/>
        </p:nvSpPr>
        <p:spPr>
          <a:xfrm rot="10800000">
            <a:off x="2085988" y="4047352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519C98-3412-CB3D-5791-1C449395AE31}"/>
              </a:ext>
            </a:extLst>
          </p:cNvPr>
          <p:cNvSpPr txBox="1"/>
          <p:nvPr/>
        </p:nvSpPr>
        <p:spPr>
          <a:xfrm>
            <a:off x="2046916" y="5079258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4455DF-7EED-0BA6-FDD4-87552D1E613A}"/>
              </a:ext>
            </a:extLst>
          </p:cNvPr>
          <p:cNvSpPr/>
          <p:nvPr/>
        </p:nvSpPr>
        <p:spPr>
          <a:xfrm>
            <a:off x="612385" y="1001736"/>
            <a:ext cx="3415862" cy="1252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8EC01-B043-F565-62E8-15DFF7CBA64B}"/>
              </a:ext>
            </a:extLst>
          </p:cNvPr>
          <p:cNvSpPr txBox="1"/>
          <p:nvPr/>
        </p:nvSpPr>
        <p:spPr>
          <a:xfrm>
            <a:off x="1800879" y="471734"/>
            <a:ext cx="103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</a:t>
            </a:r>
            <a:endParaRPr kumimoji="1" lang="ja-JP" altLang="en-US"/>
          </a:p>
        </p:txBody>
      </p:sp>
      <p:pic>
        <p:nvPicPr>
          <p:cNvPr id="30" name="Picture 2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6D4339C-3A9C-7FC0-9D0C-38D352E2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23" y="471734"/>
            <a:ext cx="4013636" cy="231500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1D124E-4373-4B38-2706-96A562B2E18D}"/>
              </a:ext>
            </a:extLst>
          </p:cNvPr>
          <p:cNvCxnSpPr>
            <a:stCxn id="30" idx="1"/>
            <a:endCxn id="28" idx="3"/>
          </p:cNvCxnSpPr>
          <p:nvPr/>
        </p:nvCxnSpPr>
        <p:spPr>
          <a:xfrm flipH="1" flipV="1">
            <a:off x="4028247" y="1627831"/>
            <a:ext cx="762776" cy="1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8A9D5E-680B-283A-B4C1-9D27C560F274}"/>
              </a:ext>
            </a:extLst>
          </p:cNvPr>
          <p:cNvSpPr txBox="1"/>
          <p:nvPr/>
        </p:nvSpPr>
        <p:spPr>
          <a:xfrm>
            <a:off x="1442415" y="1404736"/>
            <a:ext cx="185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Executable files</a:t>
            </a:r>
          </a:p>
          <a:p>
            <a:pPr algn="ctr"/>
            <a:r>
              <a:rPr kumimoji="1" lang="en-US" altLang="ja-JP" b="1" dirty="0"/>
              <a:t>(binary)</a:t>
            </a:r>
            <a:endParaRPr kumimoji="1" lang="ja-JP" alt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CD66F0-D527-911C-EFF0-F10CE265FB65}"/>
              </a:ext>
            </a:extLst>
          </p:cNvPr>
          <p:cNvSpPr txBox="1"/>
          <p:nvPr/>
        </p:nvSpPr>
        <p:spPr>
          <a:xfrm>
            <a:off x="612385" y="5773077"/>
            <a:ext cx="341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/bin/home/</a:t>
            </a:r>
            <a:endParaRPr kumimoji="1" lang="ja-JP" altLang="en-US"/>
          </a:p>
        </p:txBody>
      </p:sp>
      <p:sp>
        <p:nvSpPr>
          <p:cNvPr id="34" name="Rounded Rectangle 3">
            <a:extLst>
              <a:ext uri="{FF2B5EF4-FFF2-40B4-BE49-F238E27FC236}">
                <a16:creationId xmlns:a16="http://schemas.microsoft.com/office/drawing/2014/main" id="{080143DD-310F-96E7-41EB-D96313F950D5}"/>
              </a:ext>
            </a:extLst>
          </p:cNvPr>
          <p:cNvSpPr/>
          <p:nvPr/>
        </p:nvSpPr>
        <p:spPr>
          <a:xfrm>
            <a:off x="2786239" y="3548128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191F3-91BD-4779-6607-DEA59E7247AE}"/>
              </a:ext>
            </a:extLst>
          </p:cNvPr>
          <p:cNvSpPr txBox="1"/>
          <p:nvPr/>
        </p:nvSpPr>
        <p:spPr>
          <a:xfrm>
            <a:off x="2786239" y="3708798"/>
            <a:ext cx="166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makeblastdb</a:t>
            </a:r>
            <a:endParaRPr kumimoji="1" lang="ja-JP" altLang="en-US" sz="160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1FDDE848-BE11-486A-6A55-2501729462F8}"/>
              </a:ext>
            </a:extLst>
          </p:cNvPr>
          <p:cNvSpPr/>
          <p:nvPr/>
        </p:nvSpPr>
        <p:spPr>
          <a:xfrm>
            <a:off x="5419925" y="4282521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507CC7-AF4B-D5E2-70C4-427E552B1E67}"/>
              </a:ext>
            </a:extLst>
          </p:cNvPr>
          <p:cNvSpPr/>
          <p:nvPr/>
        </p:nvSpPr>
        <p:spPr>
          <a:xfrm rot="10800000">
            <a:off x="5442260" y="4047352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56B4BA-051B-A852-F1BD-9DD7EAA2D959}"/>
              </a:ext>
            </a:extLst>
          </p:cNvPr>
          <p:cNvSpPr txBox="1"/>
          <p:nvPr/>
        </p:nvSpPr>
        <p:spPr>
          <a:xfrm>
            <a:off x="6148095" y="433302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</a:t>
            </a:r>
            <a:endParaRPr kumimoji="1" lang="ja-JP" alt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E7D213-9C89-3829-CAD0-F552C184AADB}"/>
              </a:ext>
            </a:extLst>
          </p:cNvPr>
          <p:cNvCxnSpPr>
            <a:cxnSpLocks/>
          </p:cNvCxnSpPr>
          <p:nvPr/>
        </p:nvCxnSpPr>
        <p:spPr>
          <a:xfrm flipH="1">
            <a:off x="3571047" y="4621403"/>
            <a:ext cx="1730444" cy="0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37B0B084-F17B-9225-71A4-7D1267B3E935}"/>
              </a:ext>
            </a:extLst>
          </p:cNvPr>
          <p:cNvSpPr/>
          <p:nvPr/>
        </p:nvSpPr>
        <p:spPr>
          <a:xfrm>
            <a:off x="6148095" y="3496319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8371A9-9ED5-B1A0-ABF8-CB5A3ECC525E}"/>
              </a:ext>
            </a:extLst>
          </p:cNvPr>
          <p:cNvSpPr txBox="1"/>
          <p:nvPr/>
        </p:nvSpPr>
        <p:spPr>
          <a:xfrm>
            <a:off x="6148095" y="3548128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Ok, I will look for it in /</a:t>
            </a:r>
            <a:r>
              <a:rPr kumimoji="1" lang="en-US" altLang="ja-JP" sz="1600" dirty="0" err="1"/>
              <a:t>usr</a:t>
            </a:r>
            <a:r>
              <a:rPr kumimoji="1" lang="en-US" altLang="ja-JP" sz="1600" dirty="0"/>
              <a:t>/bin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689677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1346A-8DBC-0428-FB56-5C1731515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7026BF1-7040-DAF8-B69D-134B35C918EF}"/>
              </a:ext>
            </a:extLst>
          </p:cNvPr>
          <p:cNvSpPr/>
          <p:nvPr/>
        </p:nvSpPr>
        <p:spPr>
          <a:xfrm>
            <a:off x="612385" y="3226323"/>
            <a:ext cx="3415862" cy="2434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84CB80B-3437-05AE-CD2E-347106DAF89C}"/>
              </a:ext>
            </a:extLst>
          </p:cNvPr>
          <p:cNvSpPr/>
          <p:nvPr/>
        </p:nvSpPr>
        <p:spPr>
          <a:xfrm>
            <a:off x="2063653" y="4282521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C7DCA6-850F-9A5E-5D4B-C9F0CD9FB7E8}"/>
              </a:ext>
            </a:extLst>
          </p:cNvPr>
          <p:cNvSpPr/>
          <p:nvPr/>
        </p:nvSpPr>
        <p:spPr>
          <a:xfrm rot="10800000">
            <a:off x="2085988" y="4047352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A2DB3E-4574-7A57-929A-BDD3CC08CF74}"/>
              </a:ext>
            </a:extLst>
          </p:cNvPr>
          <p:cNvSpPr txBox="1"/>
          <p:nvPr/>
        </p:nvSpPr>
        <p:spPr>
          <a:xfrm>
            <a:off x="2046916" y="5079258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E742A2-1246-8571-C07F-2D25C26148B9}"/>
              </a:ext>
            </a:extLst>
          </p:cNvPr>
          <p:cNvSpPr/>
          <p:nvPr/>
        </p:nvSpPr>
        <p:spPr>
          <a:xfrm>
            <a:off x="612385" y="1001736"/>
            <a:ext cx="3415862" cy="1252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64724-A9C3-3F6A-14D4-B7F3DF8CD21A}"/>
              </a:ext>
            </a:extLst>
          </p:cNvPr>
          <p:cNvSpPr txBox="1"/>
          <p:nvPr/>
        </p:nvSpPr>
        <p:spPr>
          <a:xfrm>
            <a:off x="1800879" y="471734"/>
            <a:ext cx="103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</a:t>
            </a:r>
            <a:endParaRPr kumimoji="1" lang="ja-JP" altLang="en-US"/>
          </a:p>
        </p:txBody>
      </p:sp>
      <p:pic>
        <p:nvPicPr>
          <p:cNvPr id="30" name="Picture 2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0E7D92F-9ECE-30AE-926C-2FEE2E8A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23" y="471734"/>
            <a:ext cx="4013636" cy="231500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487A68-1ADE-ED25-4B52-A8FA7C1130C7}"/>
              </a:ext>
            </a:extLst>
          </p:cNvPr>
          <p:cNvCxnSpPr>
            <a:stCxn id="30" idx="1"/>
            <a:endCxn id="28" idx="3"/>
          </p:cNvCxnSpPr>
          <p:nvPr/>
        </p:nvCxnSpPr>
        <p:spPr>
          <a:xfrm flipH="1" flipV="1">
            <a:off x="4028247" y="1627831"/>
            <a:ext cx="762776" cy="1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4570DD-6BE6-B380-98B6-11D6AF7F73A2}"/>
              </a:ext>
            </a:extLst>
          </p:cNvPr>
          <p:cNvSpPr txBox="1"/>
          <p:nvPr/>
        </p:nvSpPr>
        <p:spPr>
          <a:xfrm>
            <a:off x="1442415" y="1404736"/>
            <a:ext cx="185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Executable files</a:t>
            </a:r>
          </a:p>
          <a:p>
            <a:pPr algn="ctr"/>
            <a:r>
              <a:rPr kumimoji="1" lang="en-US" altLang="ja-JP" b="1" dirty="0"/>
              <a:t>(binary)</a:t>
            </a:r>
            <a:endParaRPr kumimoji="1" lang="ja-JP" alt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EFE839-947A-0652-115C-5CA579A3BC26}"/>
              </a:ext>
            </a:extLst>
          </p:cNvPr>
          <p:cNvSpPr txBox="1"/>
          <p:nvPr/>
        </p:nvSpPr>
        <p:spPr>
          <a:xfrm>
            <a:off x="612385" y="5773077"/>
            <a:ext cx="341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/bin/home/</a:t>
            </a:r>
            <a:endParaRPr kumimoji="1" lang="ja-JP" altLang="en-US"/>
          </a:p>
        </p:txBody>
      </p:sp>
      <p:sp>
        <p:nvSpPr>
          <p:cNvPr id="34" name="Rounded Rectangle 3">
            <a:extLst>
              <a:ext uri="{FF2B5EF4-FFF2-40B4-BE49-F238E27FC236}">
                <a16:creationId xmlns:a16="http://schemas.microsoft.com/office/drawing/2014/main" id="{D84ECF38-9636-C8A7-C0D0-4EF033CBC531}"/>
              </a:ext>
            </a:extLst>
          </p:cNvPr>
          <p:cNvSpPr/>
          <p:nvPr/>
        </p:nvSpPr>
        <p:spPr>
          <a:xfrm>
            <a:off x="2786239" y="3548128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69780F-7C77-8E3B-9C75-DF84B84E8ABF}"/>
              </a:ext>
            </a:extLst>
          </p:cNvPr>
          <p:cNvSpPr txBox="1"/>
          <p:nvPr/>
        </p:nvSpPr>
        <p:spPr>
          <a:xfrm>
            <a:off x="2786239" y="3708798"/>
            <a:ext cx="166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makeblastdb</a:t>
            </a:r>
            <a:endParaRPr kumimoji="1" lang="ja-JP" altLang="en-US" sz="160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B5A3CA84-2F26-C046-0258-AA0F06C459C6}"/>
              </a:ext>
            </a:extLst>
          </p:cNvPr>
          <p:cNvSpPr/>
          <p:nvPr/>
        </p:nvSpPr>
        <p:spPr>
          <a:xfrm>
            <a:off x="5419925" y="4282521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AC5C72-E0F5-A9A0-C8AE-1CC0D1F088DF}"/>
              </a:ext>
            </a:extLst>
          </p:cNvPr>
          <p:cNvSpPr/>
          <p:nvPr/>
        </p:nvSpPr>
        <p:spPr>
          <a:xfrm rot="10800000">
            <a:off x="5442260" y="4047352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7CABA9-BD34-64FC-B4F6-5FB869F0F5A5}"/>
              </a:ext>
            </a:extLst>
          </p:cNvPr>
          <p:cNvSpPr txBox="1"/>
          <p:nvPr/>
        </p:nvSpPr>
        <p:spPr>
          <a:xfrm>
            <a:off x="6148095" y="433302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8A8528E5-4057-0A73-3EF7-BBB5AD06DF37}"/>
              </a:ext>
            </a:extLst>
          </p:cNvPr>
          <p:cNvSpPr/>
          <p:nvPr/>
        </p:nvSpPr>
        <p:spPr>
          <a:xfrm>
            <a:off x="6148095" y="3496319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904DEC-A28C-8062-8A94-EC85788C7CF9}"/>
              </a:ext>
            </a:extLst>
          </p:cNvPr>
          <p:cNvSpPr txBox="1"/>
          <p:nvPr/>
        </p:nvSpPr>
        <p:spPr>
          <a:xfrm>
            <a:off x="6148095" y="3548128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No, I cannot find it…</a:t>
            </a:r>
            <a:endParaRPr kumimoji="1" lang="ja-JP" altLang="en-US" sz="16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3D655E-BBE7-2584-8D3D-7BF8F1565E20}"/>
              </a:ext>
            </a:extLst>
          </p:cNvPr>
          <p:cNvCxnSpPr>
            <a:cxnSpLocks/>
          </p:cNvCxnSpPr>
          <p:nvPr/>
        </p:nvCxnSpPr>
        <p:spPr>
          <a:xfrm flipH="1">
            <a:off x="3571047" y="4621403"/>
            <a:ext cx="1730444" cy="0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387333-92D6-62FF-859F-FB726F6BB699}"/>
              </a:ext>
            </a:extLst>
          </p:cNvPr>
          <p:cNvCxnSpPr>
            <a:cxnSpLocks/>
          </p:cNvCxnSpPr>
          <p:nvPr/>
        </p:nvCxnSpPr>
        <p:spPr>
          <a:xfrm flipH="1">
            <a:off x="5802086" y="2810648"/>
            <a:ext cx="664028" cy="1097323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82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F5AC8-C382-64C5-97D9-91F63E45F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F350533-04FB-E3AB-1F33-CCE4FCDA0CA5}"/>
              </a:ext>
            </a:extLst>
          </p:cNvPr>
          <p:cNvSpPr/>
          <p:nvPr/>
        </p:nvSpPr>
        <p:spPr>
          <a:xfrm>
            <a:off x="612385" y="3226323"/>
            <a:ext cx="2392072" cy="2434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61008F3F-3391-D9E5-5FA4-AE24F5D3BB75}"/>
              </a:ext>
            </a:extLst>
          </p:cNvPr>
          <p:cNvSpPr/>
          <p:nvPr/>
        </p:nvSpPr>
        <p:spPr>
          <a:xfrm>
            <a:off x="1347577" y="4248286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E1ECB2-250C-39BE-D1F0-4D76FEC9E2D5}"/>
              </a:ext>
            </a:extLst>
          </p:cNvPr>
          <p:cNvSpPr/>
          <p:nvPr/>
        </p:nvSpPr>
        <p:spPr>
          <a:xfrm rot="10800000">
            <a:off x="1369912" y="4013117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375215-F35B-0CDC-FD64-BB0F86CDBDCC}"/>
              </a:ext>
            </a:extLst>
          </p:cNvPr>
          <p:cNvSpPr txBox="1"/>
          <p:nvPr/>
        </p:nvSpPr>
        <p:spPr>
          <a:xfrm>
            <a:off x="1330840" y="5045023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D7243A-FB90-D135-44F9-7F803208C848}"/>
              </a:ext>
            </a:extLst>
          </p:cNvPr>
          <p:cNvSpPr/>
          <p:nvPr/>
        </p:nvSpPr>
        <p:spPr>
          <a:xfrm>
            <a:off x="612385" y="1001736"/>
            <a:ext cx="3415862" cy="1252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8B4BCC-72F6-BDEB-3418-BACEF317F1EA}"/>
              </a:ext>
            </a:extLst>
          </p:cNvPr>
          <p:cNvSpPr txBox="1"/>
          <p:nvPr/>
        </p:nvSpPr>
        <p:spPr>
          <a:xfrm>
            <a:off x="1800879" y="471734"/>
            <a:ext cx="103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</a:t>
            </a:r>
            <a:endParaRPr kumimoji="1" lang="ja-JP" altLang="en-US"/>
          </a:p>
        </p:txBody>
      </p:sp>
      <p:pic>
        <p:nvPicPr>
          <p:cNvPr id="30" name="Picture 2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D6B782D-993C-2B8C-4AE3-D2797BEA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23" y="471734"/>
            <a:ext cx="4013636" cy="231500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D6624B-BE7D-EE4A-22D4-9EEEC8CDFDC4}"/>
              </a:ext>
            </a:extLst>
          </p:cNvPr>
          <p:cNvCxnSpPr>
            <a:stCxn id="30" idx="1"/>
            <a:endCxn id="28" idx="3"/>
          </p:cNvCxnSpPr>
          <p:nvPr/>
        </p:nvCxnSpPr>
        <p:spPr>
          <a:xfrm flipH="1" flipV="1">
            <a:off x="4028247" y="1627831"/>
            <a:ext cx="762776" cy="1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E5A620F-ADA2-E766-8FC2-1ED9FECE7C6F}"/>
              </a:ext>
            </a:extLst>
          </p:cNvPr>
          <p:cNvSpPr txBox="1"/>
          <p:nvPr/>
        </p:nvSpPr>
        <p:spPr>
          <a:xfrm>
            <a:off x="1442415" y="1404736"/>
            <a:ext cx="185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Executable files</a:t>
            </a:r>
          </a:p>
          <a:p>
            <a:pPr algn="ctr"/>
            <a:r>
              <a:rPr kumimoji="1" lang="en-US" altLang="ja-JP" b="1" dirty="0"/>
              <a:t>(binary)</a:t>
            </a:r>
            <a:endParaRPr kumimoji="1" lang="ja-JP" alt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4C5C23-43BE-DEB6-5658-887D36BA071A}"/>
              </a:ext>
            </a:extLst>
          </p:cNvPr>
          <p:cNvSpPr txBox="1"/>
          <p:nvPr/>
        </p:nvSpPr>
        <p:spPr>
          <a:xfrm>
            <a:off x="612385" y="5784398"/>
            <a:ext cx="23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/bin/home/</a:t>
            </a:r>
            <a:endParaRPr kumimoji="1" lang="ja-JP" alt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1B25C2CB-95C1-CAA2-03C5-3402AD9BB15E}"/>
              </a:ext>
            </a:extLst>
          </p:cNvPr>
          <p:cNvSpPr/>
          <p:nvPr/>
        </p:nvSpPr>
        <p:spPr>
          <a:xfrm>
            <a:off x="6466114" y="3729374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C190F3-D5AE-4385-7D02-27B1D3509559}"/>
              </a:ext>
            </a:extLst>
          </p:cNvPr>
          <p:cNvSpPr/>
          <p:nvPr/>
        </p:nvSpPr>
        <p:spPr>
          <a:xfrm rot="10800000">
            <a:off x="6488449" y="3494205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DF0CA-D7E1-E122-1BFD-5946ECCDF22E}"/>
              </a:ext>
            </a:extLst>
          </p:cNvPr>
          <p:cNvSpPr/>
          <p:nvPr/>
        </p:nvSpPr>
        <p:spPr>
          <a:xfrm>
            <a:off x="3854614" y="4248285"/>
            <a:ext cx="1533363" cy="1416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64247-1E6B-8F69-F46A-7589158E19F1}"/>
              </a:ext>
            </a:extLst>
          </p:cNvPr>
          <p:cNvSpPr txBox="1"/>
          <p:nvPr/>
        </p:nvSpPr>
        <p:spPr>
          <a:xfrm>
            <a:off x="3425259" y="5784398"/>
            <a:ext cx="23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Directory A</a:t>
            </a:r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02137-8109-58BF-30E1-956329CE513B}"/>
              </a:ext>
            </a:extLst>
          </p:cNvPr>
          <p:cNvSpPr txBox="1"/>
          <p:nvPr/>
        </p:nvSpPr>
        <p:spPr>
          <a:xfrm>
            <a:off x="3806200" y="5074140"/>
            <a:ext cx="163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/>
              <a:t>Executable file of </a:t>
            </a:r>
          </a:p>
          <a:p>
            <a:pPr algn="ctr"/>
            <a:r>
              <a:rPr kumimoji="1" lang="en-US" altLang="ja-JP" sz="1400" b="1" dirty="0"/>
              <a:t>blast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394DAF-5E90-67A3-4CF9-EBDCB8D8EA3D}"/>
              </a:ext>
            </a:extLst>
          </p:cNvPr>
          <p:cNvSpPr/>
          <p:nvPr/>
        </p:nvSpPr>
        <p:spPr>
          <a:xfrm>
            <a:off x="4375772" y="4315641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blast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9267D-AD17-87DD-41D0-6C120ADE4A80}"/>
              </a:ext>
            </a:extLst>
          </p:cNvPr>
          <p:cNvSpPr txBox="1"/>
          <p:nvPr/>
        </p:nvSpPr>
        <p:spPr>
          <a:xfrm>
            <a:off x="6255067" y="5412694"/>
            <a:ext cx="2612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Place the file into different directory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046047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CBD9D-A7E7-8FE3-9D7E-1A9D2FCB9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A7E018B-DB68-A5DE-6A97-F6E8DC123741}"/>
              </a:ext>
            </a:extLst>
          </p:cNvPr>
          <p:cNvSpPr/>
          <p:nvPr/>
        </p:nvSpPr>
        <p:spPr>
          <a:xfrm>
            <a:off x="612385" y="3226323"/>
            <a:ext cx="2392072" cy="2434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364333AE-E407-1721-F49C-C776B598391A}"/>
              </a:ext>
            </a:extLst>
          </p:cNvPr>
          <p:cNvSpPr/>
          <p:nvPr/>
        </p:nvSpPr>
        <p:spPr>
          <a:xfrm>
            <a:off x="1347577" y="4248286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DF1821-0A37-1520-ED5B-CF4FF101FBC9}"/>
              </a:ext>
            </a:extLst>
          </p:cNvPr>
          <p:cNvSpPr/>
          <p:nvPr/>
        </p:nvSpPr>
        <p:spPr>
          <a:xfrm rot="10800000">
            <a:off x="1369912" y="4013117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7C1FA3-43FF-A9EA-49A3-2F83B11CF2B7}"/>
              </a:ext>
            </a:extLst>
          </p:cNvPr>
          <p:cNvSpPr txBox="1"/>
          <p:nvPr/>
        </p:nvSpPr>
        <p:spPr>
          <a:xfrm>
            <a:off x="1330840" y="5045023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1062D9-A6F3-36C3-AC95-D77823B5043D}"/>
              </a:ext>
            </a:extLst>
          </p:cNvPr>
          <p:cNvSpPr/>
          <p:nvPr/>
        </p:nvSpPr>
        <p:spPr>
          <a:xfrm>
            <a:off x="612385" y="1001736"/>
            <a:ext cx="3415862" cy="1252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46D624-19AF-730D-3966-CC55E49F454D}"/>
              </a:ext>
            </a:extLst>
          </p:cNvPr>
          <p:cNvSpPr txBox="1"/>
          <p:nvPr/>
        </p:nvSpPr>
        <p:spPr>
          <a:xfrm>
            <a:off x="1800879" y="471734"/>
            <a:ext cx="103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</a:t>
            </a:r>
            <a:endParaRPr kumimoji="1" lang="ja-JP" altLang="en-US"/>
          </a:p>
        </p:txBody>
      </p:sp>
      <p:pic>
        <p:nvPicPr>
          <p:cNvPr id="30" name="Picture 2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8058014-4C30-8A66-325B-137DAC61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23" y="471734"/>
            <a:ext cx="4013636" cy="231500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0388FE-A79B-C53D-1BE8-6865A1FE27FE}"/>
              </a:ext>
            </a:extLst>
          </p:cNvPr>
          <p:cNvCxnSpPr>
            <a:stCxn id="30" idx="1"/>
            <a:endCxn id="28" idx="3"/>
          </p:cNvCxnSpPr>
          <p:nvPr/>
        </p:nvCxnSpPr>
        <p:spPr>
          <a:xfrm flipH="1" flipV="1">
            <a:off x="4028247" y="1627831"/>
            <a:ext cx="762776" cy="1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F3A688-FCDE-99F8-38EA-E960EA1BEB91}"/>
              </a:ext>
            </a:extLst>
          </p:cNvPr>
          <p:cNvSpPr txBox="1"/>
          <p:nvPr/>
        </p:nvSpPr>
        <p:spPr>
          <a:xfrm>
            <a:off x="1442415" y="1404736"/>
            <a:ext cx="185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Executable files</a:t>
            </a:r>
          </a:p>
          <a:p>
            <a:pPr algn="ctr"/>
            <a:r>
              <a:rPr kumimoji="1" lang="en-US" altLang="ja-JP" b="1" dirty="0"/>
              <a:t>(binary)</a:t>
            </a:r>
            <a:endParaRPr kumimoji="1" lang="ja-JP" alt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229671-6070-05B1-E1A5-AF96E23FAB57}"/>
              </a:ext>
            </a:extLst>
          </p:cNvPr>
          <p:cNvSpPr txBox="1"/>
          <p:nvPr/>
        </p:nvSpPr>
        <p:spPr>
          <a:xfrm>
            <a:off x="612385" y="5784398"/>
            <a:ext cx="23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/bin/home/</a:t>
            </a:r>
            <a:endParaRPr kumimoji="1" lang="ja-JP" altLang="en-US"/>
          </a:p>
        </p:txBody>
      </p:sp>
      <p:sp>
        <p:nvSpPr>
          <p:cNvPr id="34" name="Rounded Rectangle 3">
            <a:extLst>
              <a:ext uri="{FF2B5EF4-FFF2-40B4-BE49-F238E27FC236}">
                <a16:creationId xmlns:a16="http://schemas.microsoft.com/office/drawing/2014/main" id="{D334508D-304B-CEDB-7977-A80C1909BC7E}"/>
              </a:ext>
            </a:extLst>
          </p:cNvPr>
          <p:cNvSpPr/>
          <p:nvPr/>
        </p:nvSpPr>
        <p:spPr>
          <a:xfrm>
            <a:off x="2070163" y="3513893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4D625E-9E18-28F9-C73E-25D148A79F1A}"/>
              </a:ext>
            </a:extLst>
          </p:cNvPr>
          <p:cNvSpPr txBox="1"/>
          <p:nvPr/>
        </p:nvSpPr>
        <p:spPr>
          <a:xfrm>
            <a:off x="2070163" y="3674563"/>
            <a:ext cx="166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makeblastdb</a:t>
            </a:r>
            <a:endParaRPr kumimoji="1" lang="ja-JP" altLang="en-US" sz="160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40FDFF4-6518-9720-565C-EBE8F6B34B0B}"/>
              </a:ext>
            </a:extLst>
          </p:cNvPr>
          <p:cNvSpPr/>
          <p:nvPr/>
        </p:nvSpPr>
        <p:spPr>
          <a:xfrm>
            <a:off x="6466114" y="3729374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8AA2B1-A4DD-88F9-91B6-8E0D43B20B75}"/>
              </a:ext>
            </a:extLst>
          </p:cNvPr>
          <p:cNvSpPr/>
          <p:nvPr/>
        </p:nvSpPr>
        <p:spPr>
          <a:xfrm rot="10800000">
            <a:off x="6488449" y="3494205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52CB42-64A6-BF95-6F43-8D0E916AC364}"/>
              </a:ext>
            </a:extLst>
          </p:cNvPr>
          <p:cNvCxnSpPr>
            <a:cxnSpLocks/>
          </p:cNvCxnSpPr>
          <p:nvPr/>
        </p:nvCxnSpPr>
        <p:spPr>
          <a:xfrm flipH="1">
            <a:off x="3736181" y="3778083"/>
            <a:ext cx="2621076" cy="10145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ADEF282-5FF5-1907-DA09-0A2BE4266EEA}"/>
              </a:ext>
            </a:extLst>
          </p:cNvPr>
          <p:cNvCxnSpPr>
            <a:cxnSpLocks/>
          </p:cNvCxnSpPr>
          <p:nvPr/>
        </p:nvCxnSpPr>
        <p:spPr>
          <a:xfrm>
            <a:off x="6690146" y="2891380"/>
            <a:ext cx="0" cy="508988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CBAE6B9-6528-84C3-5C7A-20A365F86210}"/>
              </a:ext>
            </a:extLst>
          </p:cNvPr>
          <p:cNvSpPr/>
          <p:nvPr/>
        </p:nvSpPr>
        <p:spPr>
          <a:xfrm>
            <a:off x="3854614" y="4248285"/>
            <a:ext cx="1533363" cy="1416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A7C33-3648-9FE4-7F44-FA26E528A6B3}"/>
              </a:ext>
            </a:extLst>
          </p:cNvPr>
          <p:cNvSpPr txBox="1"/>
          <p:nvPr/>
        </p:nvSpPr>
        <p:spPr>
          <a:xfrm>
            <a:off x="3425259" y="5784398"/>
            <a:ext cx="23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Directory A</a:t>
            </a:r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C1E3C-665E-F9ED-9689-2CB150601851}"/>
              </a:ext>
            </a:extLst>
          </p:cNvPr>
          <p:cNvSpPr txBox="1"/>
          <p:nvPr/>
        </p:nvSpPr>
        <p:spPr>
          <a:xfrm>
            <a:off x="3806200" y="5074140"/>
            <a:ext cx="163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/>
              <a:t>Executable file of </a:t>
            </a:r>
          </a:p>
          <a:p>
            <a:pPr algn="ctr"/>
            <a:r>
              <a:rPr kumimoji="1" lang="en-US" altLang="ja-JP" sz="1400" b="1" dirty="0"/>
              <a:t>blast</a:t>
            </a:r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2EDB4ED8-D1C0-F621-5F05-F1CB7854D560}"/>
              </a:ext>
            </a:extLst>
          </p:cNvPr>
          <p:cNvSpPr/>
          <p:nvPr/>
        </p:nvSpPr>
        <p:spPr>
          <a:xfrm>
            <a:off x="7138641" y="3228007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6BD9A-D470-A28F-478A-8DFB25AA3E54}"/>
              </a:ext>
            </a:extLst>
          </p:cNvPr>
          <p:cNvSpPr txBox="1"/>
          <p:nvPr/>
        </p:nvSpPr>
        <p:spPr>
          <a:xfrm>
            <a:off x="7138641" y="3279816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Ok, I will look for it in /</a:t>
            </a:r>
            <a:r>
              <a:rPr kumimoji="1" lang="en-US" altLang="ja-JP" sz="1600" dirty="0" err="1"/>
              <a:t>usr</a:t>
            </a:r>
            <a:r>
              <a:rPr kumimoji="1" lang="en-US" altLang="ja-JP" sz="1600" dirty="0"/>
              <a:t>/bin</a:t>
            </a:r>
            <a:endParaRPr kumimoji="1" lang="ja-JP" altLang="en-US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E03046-EE1B-8428-A58E-AAE9FFCE4519}"/>
              </a:ext>
            </a:extLst>
          </p:cNvPr>
          <p:cNvSpPr/>
          <p:nvPr/>
        </p:nvSpPr>
        <p:spPr>
          <a:xfrm>
            <a:off x="4375772" y="4315641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blast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82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36F96-E13D-DD8C-04D2-922A9B540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52D851-8B41-12B2-49D5-0D67D4D78C31}"/>
              </a:ext>
            </a:extLst>
          </p:cNvPr>
          <p:cNvSpPr/>
          <p:nvPr/>
        </p:nvSpPr>
        <p:spPr>
          <a:xfrm>
            <a:off x="612385" y="3226323"/>
            <a:ext cx="2392072" cy="2434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CF5D079-DE1F-A580-C086-0787421EE2EE}"/>
              </a:ext>
            </a:extLst>
          </p:cNvPr>
          <p:cNvSpPr/>
          <p:nvPr/>
        </p:nvSpPr>
        <p:spPr>
          <a:xfrm>
            <a:off x="1347577" y="4248286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B45D071-E1DE-CC30-A1D0-7A1C06DC737F}"/>
              </a:ext>
            </a:extLst>
          </p:cNvPr>
          <p:cNvSpPr/>
          <p:nvPr/>
        </p:nvSpPr>
        <p:spPr>
          <a:xfrm rot="10800000">
            <a:off x="1369912" y="4013117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A5D7D1-7F63-BD3E-9AFC-B5AC624ADEB9}"/>
              </a:ext>
            </a:extLst>
          </p:cNvPr>
          <p:cNvSpPr txBox="1"/>
          <p:nvPr/>
        </p:nvSpPr>
        <p:spPr>
          <a:xfrm>
            <a:off x="1330840" y="5045023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4182F6-9D07-F5B8-F7C0-0A04E546E9AE}"/>
              </a:ext>
            </a:extLst>
          </p:cNvPr>
          <p:cNvSpPr/>
          <p:nvPr/>
        </p:nvSpPr>
        <p:spPr>
          <a:xfrm>
            <a:off x="612385" y="1001736"/>
            <a:ext cx="3415862" cy="1252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6E2407-1B01-A048-5D26-3E484D7F6D2F}"/>
              </a:ext>
            </a:extLst>
          </p:cNvPr>
          <p:cNvSpPr txBox="1"/>
          <p:nvPr/>
        </p:nvSpPr>
        <p:spPr>
          <a:xfrm>
            <a:off x="1800879" y="471734"/>
            <a:ext cx="103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</a:t>
            </a:r>
            <a:endParaRPr kumimoji="1" lang="ja-JP" altLang="en-US"/>
          </a:p>
        </p:txBody>
      </p:sp>
      <p:pic>
        <p:nvPicPr>
          <p:cNvPr id="30" name="Picture 2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4572CAE-2D09-FA6C-6B59-3866F969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23" y="471734"/>
            <a:ext cx="4013636" cy="231500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6B2A4D-C7D5-DF5E-EA9A-88D087653B5A}"/>
              </a:ext>
            </a:extLst>
          </p:cNvPr>
          <p:cNvCxnSpPr>
            <a:stCxn id="30" idx="1"/>
            <a:endCxn id="28" idx="3"/>
          </p:cNvCxnSpPr>
          <p:nvPr/>
        </p:nvCxnSpPr>
        <p:spPr>
          <a:xfrm flipH="1" flipV="1">
            <a:off x="4028247" y="1627831"/>
            <a:ext cx="762776" cy="1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D1EED0-75F5-BEEC-28EF-4C3D06D0B0A9}"/>
              </a:ext>
            </a:extLst>
          </p:cNvPr>
          <p:cNvSpPr txBox="1"/>
          <p:nvPr/>
        </p:nvSpPr>
        <p:spPr>
          <a:xfrm>
            <a:off x="1442415" y="1404736"/>
            <a:ext cx="185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Executable files</a:t>
            </a:r>
          </a:p>
          <a:p>
            <a:pPr algn="ctr"/>
            <a:r>
              <a:rPr kumimoji="1" lang="en-US" altLang="ja-JP" b="1" dirty="0"/>
              <a:t>(binary)</a:t>
            </a:r>
            <a:endParaRPr kumimoji="1" lang="ja-JP" alt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F98CB3-4325-1281-A7B2-976C41635078}"/>
              </a:ext>
            </a:extLst>
          </p:cNvPr>
          <p:cNvSpPr txBox="1"/>
          <p:nvPr/>
        </p:nvSpPr>
        <p:spPr>
          <a:xfrm>
            <a:off x="612385" y="5784398"/>
            <a:ext cx="23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/bin/home/</a:t>
            </a:r>
            <a:endParaRPr kumimoji="1" lang="ja-JP" altLang="en-US"/>
          </a:p>
        </p:txBody>
      </p:sp>
      <p:sp>
        <p:nvSpPr>
          <p:cNvPr id="34" name="Rounded Rectangle 3">
            <a:extLst>
              <a:ext uri="{FF2B5EF4-FFF2-40B4-BE49-F238E27FC236}">
                <a16:creationId xmlns:a16="http://schemas.microsoft.com/office/drawing/2014/main" id="{BD52C66C-5FFD-D815-AE67-EB99A6446956}"/>
              </a:ext>
            </a:extLst>
          </p:cNvPr>
          <p:cNvSpPr/>
          <p:nvPr/>
        </p:nvSpPr>
        <p:spPr>
          <a:xfrm>
            <a:off x="2070163" y="3513893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53E1A2-F1BF-0153-92D4-B84B50742C42}"/>
              </a:ext>
            </a:extLst>
          </p:cNvPr>
          <p:cNvSpPr txBox="1"/>
          <p:nvPr/>
        </p:nvSpPr>
        <p:spPr>
          <a:xfrm>
            <a:off x="2070163" y="3674563"/>
            <a:ext cx="166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makeblastdb</a:t>
            </a:r>
            <a:endParaRPr kumimoji="1" lang="ja-JP" altLang="en-US" sz="160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57770DE-6FD7-2F45-5087-E36ECCD8A927}"/>
              </a:ext>
            </a:extLst>
          </p:cNvPr>
          <p:cNvSpPr/>
          <p:nvPr/>
        </p:nvSpPr>
        <p:spPr>
          <a:xfrm>
            <a:off x="6466114" y="3729374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2CD68D-EB14-88E0-7410-38D43D09D0DB}"/>
              </a:ext>
            </a:extLst>
          </p:cNvPr>
          <p:cNvSpPr/>
          <p:nvPr/>
        </p:nvSpPr>
        <p:spPr>
          <a:xfrm rot="10800000">
            <a:off x="6488449" y="3494205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023709-3E9D-D52A-B8C9-ECBFC25588FE}"/>
              </a:ext>
            </a:extLst>
          </p:cNvPr>
          <p:cNvCxnSpPr>
            <a:cxnSpLocks/>
          </p:cNvCxnSpPr>
          <p:nvPr/>
        </p:nvCxnSpPr>
        <p:spPr>
          <a:xfrm flipH="1">
            <a:off x="3736181" y="3778083"/>
            <a:ext cx="2621076" cy="10145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A9EDAA-B05F-F5D2-2867-94E4DACC9BA7}"/>
              </a:ext>
            </a:extLst>
          </p:cNvPr>
          <p:cNvCxnSpPr>
            <a:cxnSpLocks/>
          </p:cNvCxnSpPr>
          <p:nvPr/>
        </p:nvCxnSpPr>
        <p:spPr>
          <a:xfrm>
            <a:off x="6690146" y="2891380"/>
            <a:ext cx="0" cy="508988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9096E47-8AE0-00CB-2A1E-90A7FF81E355}"/>
              </a:ext>
            </a:extLst>
          </p:cNvPr>
          <p:cNvSpPr/>
          <p:nvPr/>
        </p:nvSpPr>
        <p:spPr>
          <a:xfrm>
            <a:off x="3854614" y="4248285"/>
            <a:ext cx="1533363" cy="1416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99A03-498D-7A9C-391D-EAEB699425A5}"/>
              </a:ext>
            </a:extLst>
          </p:cNvPr>
          <p:cNvSpPr txBox="1"/>
          <p:nvPr/>
        </p:nvSpPr>
        <p:spPr>
          <a:xfrm>
            <a:off x="3425259" y="5784398"/>
            <a:ext cx="23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Directory A</a:t>
            </a:r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15F4CB-6EA6-F834-1B24-41AD7C55C0D0}"/>
              </a:ext>
            </a:extLst>
          </p:cNvPr>
          <p:cNvSpPr/>
          <p:nvPr/>
        </p:nvSpPr>
        <p:spPr>
          <a:xfrm>
            <a:off x="4375772" y="4315641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blast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E8AAE-DF9F-1755-549F-5397831B4210}"/>
              </a:ext>
            </a:extLst>
          </p:cNvPr>
          <p:cNvSpPr txBox="1"/>
          <p:nvPr/>
        </p:nvSpPr>
        <p:spPr>
          <a:xfrm>
            <a:off x="3806200" y="5074140"/>
            <a:ext cx="163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/>
              <a:t>Executable file of </a:t>
            </a:r>
          </a:p>
          <a:p>
            <a:pPr algn="ctr"/>
            <a:r>
              <a:rPr kumimoji="1" lang="en-US" altLang="ja-JP" sz="1400" b="1" dirty="0"/>
              <a:t>blast</a:t>
            </a:r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6529647C-17EF-B3B3-E27E-8260BF571B88}"/>
              </a:ext>
            </a:extLst>
          </p:cNvPr>
          <p:cNvSpPr/>
          <p:nvPr/>
        </p:nvSpPr>
        <p:spPr>
          <a:xfrm>
            <a:off x="7138641" y="3228007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9069A3-51F1-6664-BF7F-937371653E5A}"/>
              </a:ext>
            </a:extLst>
          </p:cNvPr>
          <p:cNvSpPr txBox="1"/>
          <p:nvPr/>
        </p:nvSpPr>
        <p:spPr>
          <a:xfrm>
            <a:off x="7138641" y="3279816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Ok, I will look for it in /</a:t>
            </a:r>
            <a:r>
              <a:rPr kumimoji="1" lang="en-US" altLang="ja-JP" sz="1600" dirty="0" err="1"/>
              <a:t>usr</a:t>
            </a:r>
            <a:r>
              <a:rPr kumimoji="1" lang="en-US" altLang="ja-JP" sz="1600" dirty="0"/>
              <a:t>/bin</a:t>
            </a:r>
            <a:endParaRPr kumimoji="1" lang="ja-JP" altLang="en-US" sz="16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5F05E4-4FBB-253C-352A-D854DAB746CB}"/>
              </a:ext>
            </a:extLst>
          </p:cNvPr>
          <p:cNvCxnSpPr>
            <a:cxnSpLocks/>
          </p:cNvCxnSpPr>
          <p:nvPr/>
        </p:nvCxnSpPr>
        <p:spPr>
          <a:xfrm flipV="1">
            <a:off x="5147592" y="4261291"/>
            <a:ext cx="1185553" cy="557194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E553EBE4-45E1-3CF5-0603-B0D0F94F4DA5}"/>
              </a:ext>
            </a:extLst>
          </p:cNvPr>
          <p:cNvSpPr/>
          <p:nvPr/>
        </p:nvSpPr>
        <p:spPr>
          <a:xfrm flipV="1">
            <a:off x="6746756" y="4621378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EE3941-D6DE-C94B-6063-AB494B990368}"/>
              </a:ext>
            </a:extLst>
          </p:cNvPr>
          <p:cNvSpPr txBox="1"/>
          <p:nvPr/>
        </p:nvSpPr>
        <p:spPr>
          <a:xfrm>
            <a:off x="6690146" y="4818485"/>
            <a:ext cx="1641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Check in directory A, too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826672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F10C0-C6D0-DEE7-B95F-24A0A9FE0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2729BCB-97E2-7047-B172-53B2BB4E7BB5}"/>
              </a:ext>
            </a:extLst>
          </p:cNvPr>
          <p:cNvSpPr/>
          <p:nvPr/>
        </p:nvSpPr>
        <p:spPr>
          <a:xfrm>
            <a:off x="612385" y="3226323"/>
            <a:ext cx="2392072" cy="2434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4E4AD167-21FF-829E-07B0-C458D3FD1873}"/>
              </a:ext>
            </a:extLst>
          </p:cNvPr>
          <p:cNvSpPr/>
          <p:nvPr/>
        </p:nvSpPr>
        <p:spPr>
          <a:xfrm>
            <a:off x="1347577" y="4248286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2FE8DA-84F8-F205-F8CD-4861C6A12C3A}"/>
              </a:ext>
            </a:extLst>
          </p:cNvPr>
          <p:cNvSpPr/>
          <p:nvPr/>
        </p:nvSpPr>
        <p:spPr>
          <a:xfrm rot="10800000">
            <a:off x="1369912" y="4013117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5CA8F1-593C-A5B1-D8B4-53802A5A9F52}"/>
              </a:ext>
            </a:extLst>
          </p:cNvPr>
          <p:cNvSpPr txBox="1"/>
          <p:nvPr/>
        </p:nvSpPr>
        <p:spPr>
          <a:xfrm>
            <a:off x="1330840" y="5045023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FD06DB-E1C9-FEF2-B0C5-979488D17C40}"/>
              </a:ext>
            </a:extLst>
          </p:cNvPr>
          <p:cNvSpPr/>
          <p:nvPr/>
        </p:nvSpPr>
        <p:spPr>
          <a:xfrm>
            <a:off x="612385" y="1001736"/>
            <a:ext cx="3415862" cy="1252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60CD7A-B15A-FA93-CD55-251426D48F6C}"/>
              </a:ext>
            </a:extLst>
          </p:cNvPr>
          <p:cNvSpPr txBox="1"/>
          <p:nvPr/>
        </p:nvSpPr>
        <p:spPr>
          <a:xfrm>
            <a:off x="1800879" y="471734"/>
            <a:ext cx="103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</a:t>
            </a:r>
            <a:endParaRPr kumimoji="1" lang="ja-JP" altLang="en-US"/>
          </a:p>
        </p:txBody>
      </p:sp>
      <p:pic>
        <p:nvPicPr>
          <p:cNvPr id="30" name="Picture 2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3DFC7B9-A6B4-23E2-EA51-474322CE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23" y="471734"/>
            <a:ext cx="4013636" cy="231500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153609-8A36-3FF7-CEEE-1D09D049C746}"/>
              </a:ext>
            </a:extLst>
          </p:cNvPr>
          <p:cNvCxnSpPr>
            <a:stCxn id="30" idx="1"/>
            <a:endCxn id="28" idx="3"/>
          </p:cNvCxnSpPr>
          <p:nvPr/>
        </p:nvCxnSpPr>
        <p:spPr>
          <a:xfrm flipH="1" flipV="1">
            <a:off x="4028247" y="1627831"/>
            <a:ext cx="762776" cy="1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BEBD6B6-ADFB-D7EF-8941-4A3AC90F9CCB}"/>
              </a:ext>
            </a:extLst>
          </p:cNvPr>
          <p:cNvSpPr txBox="1"/>
          <p:nvPr/>
        </p:nvSpPr>
        <p:spPr>
          <a:xfrm>
            <a:off x="1442415" y="1404736"/>
            <a:ext cx="185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Executable files</a:t>
            </a:r>
          </a:p>
          <a:p>
            <a:pPr algn="ctr"/>
            <a:r>
              <a:rPr kumimoji="1" lang="en-US" altLang="ja-JP" b="1" dirty="0"/>
              <a:t>(binary)</a:t>
            </a:r>
            <a:endParaRPr kumimoji="1" lang="ja-JP" alt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999A4C-7990-3C76-125F-FC7C7EDD359E}"/>
              </a:ext>
            </a:extLst>
          </p:cNvPr>
          <p:cNvSpPr txBox="1"/>
          <p:nvPr/>
        </p:nvSpPr>
        <p:spPr>
          <a:xfrm>
            <a:off x="612385" y="5784398"/>
            <a:ext cx="23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/bin/home/</a:t>
            </a:r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21207-64A7-5110-A97C-6500E5AEDD76}"/>
              </a:ext>
            </a:extLst>
          </p:cNvPr>
          <p:cNvSpPr txBox="1"/>
          <p:nvPr/>
        </p:nvSpPr>
        <p:spPr>
          <a:xfrm>
            <a:off x="5601805" y="2943854"/>
            <a:ext cx="239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This is also possible in principle</a:t>
            </a:r>
            <a:endParaRPr kumimoji="1" lang="ja-JP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90E7E-B7F8-5EE3-3464-3735D2086534}"/>
              </a:ext>
            </a:extLst>
          </p:cNvPr>
          <p:cNvSpPr/>
          <p:nvPr/>
        </p:nvSpPr>
        <p:spPr>
          <a:xfrm>
            <a:off x="4932751" y="814109"/>
            <a:ext cx="1533363" cy="141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B036A-C8BE-06F4-350D-8AEA0D0F51AA}"/>
              </a:ext>
            </a:extLst>
          </p:cNvPr>
          <p:cNvSpPr txBox="1"/>
          <p:nvPr/>
        </p:nvSpPr>
        <p:spPr>
          <a:xfrm>
            <a:off x="4884337" y="1639964"/>
            <a:ext cx="163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/>
              <a:t>Executable file of </a:t>
            </a:r>
          </a:p>
          <a:p>
            <a:pPr algn="ctr"/>
            <a:r>
              <a:rPr kumimoji="1" lang="en-US" altLang="ja-JP" sz="1400" b="1" dirty="0"/>
              <a:t>blast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71A373-7C1D-D69B-69B7-B4BCBE9DE4C2}"/>
              </a:ext>
            </a:extLst>
          </p:cNvPr>
          <p:cNvSpPr/>
          <p:nvPr/>
        </p:nvSpPr>
        <p:spPr>
          <a:xfrm>
            <a:off x="5453909" y="88146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blast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19C2A-CEB0-6F58-5B1B-9F608B1478E0}"/>
              </a:ext>
            </a:extLst>
          </p:cNvPr>
          <p:cNvSpPr txBox="1"/>
          <p:nvPr/>
        </p:nvSpPr>
        <p:spPr>
          <a:xfrm>
            <a:off x="4884337" y="3744792"/>
            <a:ext cx="3759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è"/>
            </a:pPr>
            <a:r>
              <a:rPr kumimoji="1" lang="en-US" altLang="ja-JP" dirty="0"/>
              <a:t>but, the directory is for the basic command lines and may cause conflict with them…</a:t>
            </a:r>
          </a:p>
          <a:p>
            <a:pPr marL="285750" indent="-285750" algn="ctr">
              <a:buFont typeface="Wingdings" pitchFamily="2" charset="2"/>
              <a:buChar char="è"/>
            </a:pPr>
            <a:endParaRPr kumimoji="1" lang="en-US" altLang="ja-JP" dirty="0"/>
          </a:p>
          <a:p>
            <a:pPr algn="ctr"/>
            <a:r>
              <a:rPr kumimoji="1" lang="en-US" altLang="ja-JP" dirty="0"/>
              <a:t>“not recommended”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601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7CEF-BB8B-2A7F-83AC-769BFC049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0BFE5E-E251-3831-53A9-BAA8DE20A23B}"/>
              </a:ext>
            </a:extLst>
          </p:cNvPr>
          <p:cNvSpPr txBox="1"/>
          <p:nvPr/>
        </p:nvSpPr>
        <p:spPr>
          <a:xfrm>
            <a:off x="650515" y="522138"/>
            <a:ext cx="420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3. Installing the software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33533048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048E0-540B-7E26-5915-57121D6CE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3319E5-9C8B-598B-2E26-B8F5FBBA707F}"/>
              </a:ext>
            </a:extLst>
          </p:cNvPr>
          <p:cNvSpPr/>
          <p:nvPr/>
        </p:nvSpPr>
        <p:spPr>
          <a:xfrm>
            <a:off x="3429000" y="2862943"/>
            <a:ext cx="5486399" cy="35160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1AA19-6475-ADCE-5CCF-F2B40221675D}"/>
              </a:ext>
            </a:extLst>
          </p:cNvPr>
          <p:cNvSpPr/>
          <p:nvPr/>
        </p:nvSpPr>
        <p:spPr>
          <a:xfrm>
            <a:off x="4084927" y="3215438"/>
            <a:ext cx="2392072" cy="2434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27F74643-5781-E6A6-18DA-2F4B8D77F9FD}"/>
              </a:ext>
            </a:extLst>
          </p:cNvPr>
          <p:cNvSpPr/>
          <p:nvPr/>
        </p:nvSpPr>
        <p:spPr>
          <a:xfrm>
            <a:off x="5080120" y="4203385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63BA99-ECD3-D747-1DF9-9EE05E9766F0}"/>
              </a:ext>
            </a:extLst>
          </p:cNvPr>
          <p:cNvSpPr/>
          <p:nvPr/>
        </p:nvSpPr>
        <p:spPr>
          <a:xfrm rot="10800000">
            <a:off x="5102455" y="3968216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3C094-C456-E9D0-FEDC-7A4DC030B47F}"/>
              </a:ext>
            </a:extLst>
          </p:cNvPr>
          <p:cNvSpPr txBox="1"/>
          <p:nvPr/>
        </p:nvSpPr>
        <p:spPr>
          <a:xfrm>
            <a:off x="5063383" y="5000122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427F7-BE66-DEB3-E711-F4D528B5CE9F}"/>
              </a:ext>
            </a:extLst>
          </p:cNvPr>
          <p:cNvSpPr txBox="1"/>
          <p:nvPr/>
        </p:nvSpPr>
        <p:spPr>
          <a:xfrm>
            <a:off x="4084927" y="5773513"/>
            <a:ext cx="23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/bin/home/</a:t>
            </a:r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4B6674-5355-82FA-7F90-2BC354A84DEC}"/>
              </a:ext>
            </a:extLst>
          </p:cNvPr>
          <p:cNvSpPr/>
          <p:nvPr/>
        </p:nvSpPr>
        <p:spPr>
          <a:xfrm>
            <a:off x="6476999" y="4233249"/>
            <a:ext cx="1533363" cy="141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30376F-574F-C402-580E-2B43312B368C}"/>
              </a:ext>
            </a:extLst>
          </p:cNvPr>
          <p:cNvSpPr/>
          <p:nvPr/>
        </p:nvSpPr>
        <p:spPr>
          <a:xfrm>
            <a:off x="6998157" y="430060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1D514-4854-7DFE-9C40-3796A06D800E}"/>
              </a:ext>
            </a:extLst>
          </p:cNvPr>
          <p:cNvSpPr txBox="1"/>
          <p:nvPr/>
        </p:nvSpPr>
        <p:spPr>
          <a:xfrm>
            <a:off x="6428585" y="5059104"/>
            <a:ext cx="163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/>
              <a:t>Executable file of </a:t>
            </a:r>
          </a:p>
          <a:p>
            <a:pPr algn="ctr"/>
            <a:r>
              <a:rPr kumimoji="1" lang="en-US" altLang="ja-JP" sz="1400" b="1" dirty="0"/>
              <a:t>blast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0C2735-EC89-546C-11E1-EFF321DF3E40}"/>
              </a:ext>
            </a:extLst>
          </p:cNvPr>
          <p:cNvSpPr/>
          <p:nvPr/>
        </p:nvSpPr>
        <p:spPr>
          <a:xfrm>
            <a:off x="915756" y="1104392"/>
            <a:ext cx="1548556" cy="14042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670825-6D66-5FBE-5979-6F85F8944336}"/>
              </a:ext>
            </a:extLst>
          </p:cNvPr>
          <p:cNvSpPr/>
          <p:nvPr/>
        </p:nvSpPr>
        <p:spPr>
          <a:xfrm>
            <a:off x="1089928" y="1235020"/>
            <a:ext cx="1219200" cy="10341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648127-77FB-AA97-68AB-BFFB65CA1D9A}"/>
              </a:ext>
            </a:extLst>
          </p:cNvPr>
          <p:cNvSpPr/>
          <p:nvPr/>
        </p:nvSpPr>
        <p:spPr>
          <a:xfrm>
            <a:off x="915756" y="2573963"/>
            <a:ext cx="1548556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E42D0-B9B4-4569-F58E-7BFE3D041F20}"/>
              </a:ext>
            </a:extLst>
          </p:cNvPr>
          <p:cNvSpPr txBox="1"/>
          <p:nvPr/>
        </p:nvSpPr>
        <p:spPr>
          <a:xfrm>
            <a:off x="1050632" y="648366"/>
            <a:ext cx="129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 online</a:t>
            </a:r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F7B1B-9524-4A47-22F1-55A7ABD31923}"/>
              </a:ext>
            </a:extLst>
          </p:cNvPr>
          <p:cNvSpPr txBox="1"/>
          <p:nvPr/>
        </p:nvSpPr>
        <p:spPr>
          <a:xfrm>
            <a:off x="5008815" y="294423"/>
            <a:ext cx="3363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Installing the software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57B7B3-10CD-7327-0705-E11EB079CB67}"/>
              </a:ext>
            </a:extLst>
          </p:cNvPr>
          <p:cNvSpPr txBox="1"/>
          <p:nvPr/>
        </p:nvSpPr>
        <p:spPr>
          <a:xfrm>
            <a:off x="4612188" y="2384126"/>
            <a:ext cx="29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Your local PC (=Cloud Shell)</a:t>
            </a:r>
            <a:endParaRPr kumimoji="1" lang="ja-JP" alt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41A36AA-7456-1323-F2B4-5F1BFC8FB03D}"/>
              </a:ext>
            </a:extLst>
          </p:cNvPr>
          <p:cNvSpPr/>
          <p:nvPr/>
        </p:nvSpPr>
        <p:spPr>
          <a:xfrm rot="3193462">
            <a:off x="504899" y="1317736"/>
            <a:ext cx="2954883" cy="4402365"/>
          </a:xfrm>
          <a:prstGeom prst="arc">
            <a:avLst>
              <a:gd name="adj1" fmla="val 13745000"/>
              <a:gd name="adj2" fmla="val 17092542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FDAC3-7626-46B6-8B59-1FDC6F67B13A}"/>
              </a:ext>
            </a:extLst>
          </p:cNvPr>
          <p:cNvSpPr txBox="1"/>
          <p:nvPr/>
        </p:nvSpPr>
        <p:spPr>
          <a:xfrm>
            <a:off x="4646676" y="991087"/>
            <a:ext cx="336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ja-JP" sz="2000" b="1" dirty="0"/>
              <a:t>Download the software</a:t>
            </a:r>
          </a:p>
          <a:p>
            <a:pPr marL="457200" indent="-457200">
              <a:buAutoNum type="arabicPeriod"/>
            </a:pPr>
            <a:r>
              <a:rPr kumimoji="1" lang="en-US" altLang="ja-JP" sz="2000" b="1" dirty="0"/>
              <a:t>Add a directory to PATH</a:t>
            </a:r>
          </a:p>
        </p:txBody>
      </p:sp>
    </p:spTree>
    <p:extLst>
      <p:ext uri="{BB962C8B-B14F-4D97-AF65-F5344CB8AC3E}">
        <p14:creationId xmlns:p14="http://schemas.microsoft.com/office/powerpoint/2010/main" val="1424334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B0F1B8-F766-E805-3304-335DB5463684}"/>
              </a:ext>
            </a:extLst>
          </p:cNvPr>
          <p:cNvSpPr txBox="1"/>
          <p:nvPr/>
        </p:nvSpPr>
        <p:spPr>
          <a:xfrm>
            <a:off x="248848" y="207315"/>
            <a:ext cx="3363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1. Download the 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1B0B9-2095-511B-67EA-CE4697417D47}"/>
              </a:ext>
            </a:extLst>
          </p:cNvPr>
          <p:cNvSpPr txBox="1"/>
          <p:nvPr/>
        </p:nvSpPr>
        <p:spPr>
          <a:xfrm>
            <a:off x="1930691" y="5693228"/>
            <a:ext cx="569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Go to the webpage of the software</a:t>
            </a:r>
            <a:endParaRPr kumimoji="1" lang="ja-JP" altLang="en-US" sz="240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83F607-D017-99D2-ADC1-0DF9452A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48" y="1619608"/>
            <a:ext cx="4188155" cy="2799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28EA8-57CC-7296-F4CE-E479EDAEA458}"/>
              </a:ext>
            </a:extLst>
          </p:cNvPr>
          <p:cNvSpPr txBox="1"/>
          <p:nvPr/>
        </p:nvSpPr>
        <p:spPr>
          <a:xfrm>
            <a:off x="248848" y="4532740"/>
            <a:ext cx="371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Ex) NCBI provides a lot of the tools such as blast, </a:t>
            </a:r>
            <a:r>
              <a:rPr kumimoji="1" lang="en-US" altLang="ja-JP" sz="1400" dirty="0" err="1"/>
              <a:t>sra</a:t>
            </a:r>
            <a:r>
              <a:rPr kumimoji="1" lang="en-US" altLang="ja-JP" sz="1400" dirty="0"/>
              <a:t>-tools, and so on…</a:t>
            </a:r>
            <a:endParaRPr kumimoji="1" lang="ja-JP" altLang="en-US" sz="1400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5375EC-CF31-EA67-7627-F7CCCCC3E2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583"/>
          <a:stretch/>
        </p:blipFill>
        <p:spPr>
          <a:xfrm>
            <a:off x="4706997" y="1619608"/>
            <a:ext cx="4188155" cy="2799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55BDAB-F7CC-D256-6677-A839E91C284E}"/>
              </a:ext>
            </a:extLst>
          </p:cNvPr>
          <p:cNvSpPr txBox="1"/>
          <p:nvPr/>
        </p:nvSpPr>
        <p:spPr>
          <a:xfrm>
            <a:off x="4853506" y="4532740"/>
            <a:ext cx="3713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Ex) The webpage of MAFFT, an alignment tool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48641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40264-15FC-AAE9-BDE8-6D1586DF7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71E10F0-6619-6125-BA5C-3EC3B29F26E1}"/>
              </a:ext>
            </a:extLst>
          </p:cNvPr>
          <p:cNvGrpSpPr/>
          <p:nvPr/>
        </p:nvGrpSpPr>
        <p:grpSpPr>
          <a:xfrm>
            <a:off x="685517" y="578967"/>
            <a:ext cx="7772967" cy="5401419"/>
            <a:chOff x="685517" y="578967"/>
            <a:chExt cx="7772967" cy="5401419"/>
          </a:xfrm>
        </p:grpSpPr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B6FDD943-1F4A-A68D-03D4-4CFFA84DDCBE}"/>
                </a:ext>
              </a:extLst>
            </p:cNvPr>
            <p:cNvSpPr/>
            <p:nvPr/>
          </p:nvSpPr>
          <p:spPr>
            <a:xfrm>
              <a:off x="4314497" y="4483976"/>
              <a:ext cx="515007" cy="74623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49A6CB5-8329-A882-ECA1-5B5482A8F908}"/>
                </a:ext>
              </a:extLst>
            </p:cNvPr>
            <p:cNvSpPr/>
            <p:nvPr/>
          </p:nvSpPr>
          <p:spPr>
            <a:xfrm>
              <a:off x="2858814" y="2979776"/>
              <a:ext cx="3426373" cy="3000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8F40C95-C80C-10BC-8C0D-6E45CC394E55}"/>
                </a:ext>
              </a:extLst>
            </p:cNvPr>
            <p:cNvSpPr/>
            <p:nvPr/>
          </p:nvSpPr>
          <p:spPr>
            <a:xfrm rot="10800000">
              <a:off x="4336832" y="4248807"/>
              <a:ext cx="470338" cy="4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..</a:t>
              </a:r>
              <a:endParaRPr kumimoji="1" lang="ja-JP" altLang="en-US" sz="2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796D74-2C06-7ACA-865C-FD146E211F0F}"/>
                </a:ext>
              </a:extLst>
            </p:cNvPr>
            <p:cNvSpPr txBox="1"/>
            <p:nvPr/>
          </p:nvSpPr>
          <p:spPr>
            <a:xfrm>
              <a:off x="4297759" y="5280713"/>
              <a:ext cx="548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You</a:t>
              </a:r>
              <a:endParaRPr kumimoji="1" lang="ja-JP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FD70D6-5EA1-0E04-E767-8A2B428649A4}"/>
                </a:ext>
              </a:extLst>
            </p:cNvPr>
            <p:cNvSpPr txBox="1"/>
            <p:nvPr/>
          </p:nvSpPr>
          <p:spPr>
            <a:xfrm>
              <a:off x="3520308" y="2468711"/>
              <a:ext cx="2103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Home directory</a:t>
              </a:r>
              <a:endParaRPr kumimoji="1" lang="ja-JP" altLang="en-US"/>
            </a:p>
          </p:txBody>
        </p:sp>
        <p:pic>
          <p:nvPicPr>
            <p:cNvPr id="9" name="Picture 8" descr="A screen shot of a computer&#10;&#10;AI-generated content may be incorrect.">
              <a:extLst>
                <a:ext uri="{FF2B5EF4-FFF2-40B4-BE49-F238E27FC236}">
                  <a16:creationId xmlns:a16="http://schemas.microsoft.com/office/drawing/2014/main" id="{CD927FE1-5A0D-505B-0C64-1E2C27682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517" y="578967"/>
              <a:ext cx="7772967" cy="1169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9329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DBEC3-5DF0-C970-1283-7E4496D99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7CF198E-BD44-E799-C7EC-A9F9FF629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0" y="3645686"/>
            <a:ext cx="5183124" cy="2989886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B788EA-72C3-EDD6-DE97-DADDC9B49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" y="222428"/>
            <a:ext cx="4188155" cy="279908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1F285D-BDD9-A5D7-569C-9D6E2BE363B8}"/>
              </a:ext>
            </a:extLst>
          </p:cNvPr>
          <p:cNvSpPr/>
          <p:nvPr/>
        </p:nvSpPr>
        <p:spPr>
          <a:xfrm>
            <a:off x="3309257" y="1153885"/>
            <a:ext cx="381000" cy="1741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05D569-7FC6-6613-5A89-F5DEC59A58BC}"/>
              </a:ext>
            </a:extLst>
          </p:cNvPr>
          <p:cNvGrpSpPr/>
          <p:nvPr/>
        </p:nvGrpSpPr>
        <p:grpSpPr>
          <a:xfrm>
            <a:off x="3886201" y="1475831"/>
            <a:ext cx="5106923" cy="3496137"/>
            <a:chOff x="2595045" y="1997709"/>
            <a:chExt cx="6441621" cy="4409855"/>
          </a:xfrm>
        </p:grpSpPr>
        <p:pic>
          <p:nvPicPr>
            <p:cNvPr id="10" name="Picture 9" descr="A screenshot of a search tool&#10;&#10;AI-generated content may be incorrect.">
              <a:extLst>
                <a:ext uri="{FF2B5EF4-FFF2-40B4-BE49-F238E27FC236}">
                  <a16:creationId xmlns:a16="http://schemas.microsoft.com/office/drawing/2014/main" id="{3B47F2C3-F019-DF50-D334-DF690895A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5045" y="1997709"/>
              <a:ext cx="6441621" cy="4273465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F1EB7C-30D7-A62B-197A-6F6CAA95B836}"/>
                </a:ext>
              </a:extLst>
            </p:cNvPr>
            <p:cNvSpPr/>
            <p:nvPr/>
          </p:nvSpPr>
          <p:spPr>
            <a:xfrm>
              <a:off x="2904741" y="5689380"/>
              <a:ext cx="1571031" cy="718184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Arc 6">
            <a:extLst>
              <a:ext uri="{FF2B5EF4-FFF2-40B4-BE49-F238E27FC236}">
                <a16:creationId xmlns:a16="http://schemas.microsoft.com/office/drawing/2014/main" id="{48D36FDD-99AC-5C05-C039-1A9E41DAAF5D}"/>
              </a:ext>
            </a:extLst>
          </p:cNvPr>
          <p:cNvSpPr/>
          <p:nvPr/>
        </p:nvSpPr>
        <p:spPr>
          <a:xfrm rot="3193462">
            <a:off x="1953946" y="700636"/>
            <a:ext cx="2894411" cy="4402363"/>
          </a:xfrm>
          <a:prstGeom prst="arc">
            <a:avLst>
              <a:gd name="adj1" fmla="val 13745000"/>
              <a:gd name="adj2" fmla="val 15674773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2CB8A0F-050C-DC82-C870-8538C914B68E}"/>
              </a:ext>
            </a:extLst>
          </p:cNvPr>
          <p:cNvSpPr/>
          <p:nvPr/>
        </p:nvSpPr>
        <p:spPr>
          <a:xfrm rot="10800000">
            <a:off x="2482831" y="1475831"/>
            <a:ext cx="2894411" cy="3901712"/>
          </a:xfrm>
          <a:prstGeom prst="arc">
            <a:avLst>
              <a:gd name="adj1" fmla="val 14552100"/>
              <a:gd name="adj2" fmla="val 15674773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689719-600C-C53D-85A3-8FE7D4FFCB90}"/>
              </a:ext>
            </a:extLst>
          </p:cNvPr>
          <p:cNvSpPr txBox="1"/>
          <p:nvPr/>
        </p:nvSpPr>
        <p:spPr>
          <a:xfrm>
            <a:off x="5725886" y="533400"/>
            <a:ext cx="2395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Follow the web page…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247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776AB-4BC0-D79A-4B3F-FB4B32ED2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FB322C-50BF-28C4-41D7-F2A9C8EF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1" y="327479"/>
            <a:ext cx="6373586" cy="6414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B8B40F-0E6A-987B-359D-6E92576B728C}"/>
              </a:ext>
            </a:extLst>
          </p:cNvPr>
          <p:cNvSpPr txBox="1"/>
          <p:nvPr/>
        </p:nvSpPr>
        <p:spPr>
          <a:xfrm>
            <a:off x="6327919" y="1567543"/>
            <a:ext cx="2658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FTP</a:t>
            </a:r>
          </a:p>
          <a:p>
            <a:pPr algn="ctr"/>
            <a:r>
              <a:rPr kumimoji="1" lang="en-US" altLang="ja-JP" sz="2000" dirty="0"/>
              <a:t>(File Transfer Protocol)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987134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D5629-B47B-DFBC-7F7A-BA121C53C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20F81F-0263-CC5E-D59D-80B7BF2E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1" y="327479"/>
            <a:ext cx="6373586" cy="6414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C632F9-F13B-A9AB-26AB-06C008B49C4F}"/>
              </a:ext>
            </a:extLst>
          </p:cNvPr>
          <p:cNvSpPr/>
          <p:nvPr/>
        </p:nvSpPr>
        <p:spPr>
          <a:xfrm>
            <a:off x="364671" y="4539342"/>
            <a:ext cx="2901043" cy="2068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74600A-41FC-4C47-B6A1-2E38F565F4AC}"/>
              </a:ext>
            </a:extLst>
          </p:cNvPr>
          <p:cNvSpPr txBox="1"/>
          <p:nvPr/>
        </p:nvSpPr>
        <p:spPr>
          <a:xfrm>
            <a:off x="6327919" y="1567543"/>
            <a:ext cx="2658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FTP</a:t>
            </a:r>
          </a:p>
          <a:p>
            <a:pPr algn="ctr"/>
            <a:r>
              <a:rPr kumimoji="1" lang="en-US" altLang="ja-JP" sz="2000" dirty="0"/>
              <a:t>(File Transfer Protocol)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8513139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70B2C-997D-5D4F-FA05-6B079367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6F8AEA-CB72-C7AD-9F31-5E79281B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1" y="327479"/>
            <a:ext cx="6373586" cy="6414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4984DD-9B39-BA01-0E81-96CD991C13DA}"/>
              </a:ext>
            </a:extLst>
          </p:cNvPr>
          <p:cNvSpPr/>
          <p:nvPr/>
        </p:nvSpPr>
        <p:spPr>
          <a:xfrm>
            <a:off x="364671" y="4539342"/>
            <a:ext cx="2901043" cy="2068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4AEEF-800D-1C57-C56A-5D0B0E8D0443}"/>
              </a:ext>
            </a:extLst>
          </p:cNvPr>
          <p:cNvSpPr txBox="1"/>
          <p:nvPr/>
        </p:nvSpPr>
        <p:spPr>
          <a:xfrm>
            <a:off x="6346371" y="3266497"/>
            <a:ext cx="19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Copy link address</a:t>
            </a:r>
            <a:endParaRPr kumimoji="1" lang="ja-JP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4332CD-FA87-7DC3-770C-609A6FE67D7B}"/>
              </a:ext>
            </a:extLst>
          </p:cNvPr>
          <p:cNvCxnSpPr/>
          <p:nvPr/>
        </p:nvCxnSpPr>
        <p:spPr>
          <a:xfrm flipH="1">
            <a:off x="3385457" y="3635829"/>
            <a:ext cx="2960914" cy="903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DDD718-CF84-9B14-B51C-B9119CC2E490}"/>
              </a:ext>
            </a:extLst>
          </p:cNvPr>
          <p:cNvSpPr txBox="1"/>
          <p:nvPr/>
        </p:nvSpPr>
        <p:spPr>
          <a:xfrm>
            <a:off x="6346371" y="3886111"/>
            <a:ext cx="255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ja-JP" sz="1200" dirty="0"/>
              <a:t>https://</a:t>
            </a:r>
            <a:r>
              <a:rPr kumimoji="1" lang="en-GB" altLang="ja-JP" sz="1200" dirty="0" err="1"/>
              <a:t>ftp.ncbi.nlm.nih.gov</a:t>
            </a:r>
            <a:r>
              <a:rPr kumimoji="1" lang="en-GB" altLang="ja-JP" sz="1200" dirty="0"/>
              <a:t>/blast/executables/blast+/LATEST/ncbi-blast-2.16.0+-x64-linux.tar.gz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142735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57435-064A-FFD9-7416-0D01E4A3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84" t="-15934"/>
          <a:stretch/>
        </p:blipFill>
        <p:spPr>
          <a:xfrm>
            <a:off x="241335" y="453633"/>
            <a:ext cx="8384129" cy="304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F0F3CF-83C7-2EE4-E6A0-0AB47A4D5F76}"/>
              </a:ext>
            </a:extLst>
          </p:cNvPr>
          <p:cNvSpPr/>
          <p:nvPr/>
        </p:nvSpPr>
        <p:spPr>
          <a:xfrm>
            <a:off x="1156138" y="2278211"/>
            <a:ext cx="3415862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94C31-7525-17CF-991A-844618DBF4F9}"/>
              </a:ext>
            </a:extLst>
          </p:cNvPr>
          <p:cNvSpPr txBox="1"/>
          <p:nvPr/>
        </p:nvSpPr>
        <p:spPr>
          <a:xfrm>
            <a:off x="1320732" y="5481549"/>
            <a:ext cx="308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Home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F65E52-C730-852C-1408-F5F9FB0F95E8}"/>
              </a:ext>
            </a:extLst>
          </p:cNvPr>
          <p:cNvSpPr/>
          <p:nvPr/>
        </p:nvSpPr>
        <p:spPr>
          <a:xfrm>
            <a:off x="1439917" y="3547242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A68C0-0C1F-76C7-956D-12BCAF0BBBE6}"/>
              </a:ext>
            </a:extLst>
          </p:cNvPr>
          <p:cNvSpPr/>
          <p:nvPr/>
        </p:nvSpPr>
        <p:spPr>
          <a:xfrm>
            <a:off x="4572000" y="3429000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C195F-0283-D4B4-E821-09CA9225BDB7}"/>
              </a:ext>
            </a:extLst>
          </p:cNvPr>
          <p:cNvSpPr/>
          <p:nvPr/>
        </p:nvSpPr>
        <p:spPr>
          <a:xfrm>
            <a:off x="4572000" y="3782412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421A5-8FCD-E5BB-D241-8E3A6FA1E4B8}"/>
              </a:ext>
            </a:extLst>
          </p:cNvPr>
          <p:cNvSpPr txBox="1"/>
          <p:nvPr/>
        </p:nvSpPr>
        <p:spPr>
          <a:xfrm>
            <a:off x="4813737" y="5481549"/>
            <a:ext cx="16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New_directory1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735C8-9FDD-E14B-8868-21733A8910BA}"/>
              </a:ext>
            </a:extLst>
          </p:cNvPr>
          <p:cNvSpPr txBox="1"/>
          <p:nvPr/>
        </p:nvSpPr>
        <p:spPr>
          <a:xfrm>
            <a:off x="4834758" y="5859922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/New_directory1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C65C1-E1BD-68EC-62E2-9EAEDAC0BB4F}"/>
              </a:ext>
            </a:extLst>
          </p:cNvPr>
          <p:cNvSpPr txBox="1"/>
          <p:nvPr/>
        </p:nvSpPr>
        <p:spPr>
          <a:xfrm>
            <a:off x="1974300" y="5859922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/home/</a:t>
            </a:r>
            <a:r>
              <a:rPr kumimoji="1" lang="en-US" altLang="ja-JP" sz="1200" b="1" dirty="0" err="1"/>
              <a:t>shumpei_yamakawa</a:t>
            </a:r>
            <a:r>
              <a:rPr kumimoji="1" lang="en-US" altLang="ja-JP" sz="1200" b="1" dirty="0"/>
              <a:t>/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013BAD3C-4FA3-3484-8AD3-2F268F571C8D}"/>
              </a:ext>
            </a:extLst>
          </p:cNvPr>
          <p:cNvSpPr/>
          <p:nvPr/>
        </p:nvSpPr>
        <p:spPr>
          <a:xfrm>
            <a:off x="5391088" y="3933332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D64EAD-3B53-A8CB-180A-277C2B5985A8}"/>
              </a:ext>
            </a:extLst>
          </p:cNvPr>
          <p:cNvSpPr/>
          <p:nvPr/>
        </p:nvSpPr>
        <p:spPr>
          <a:xfrm rot="10800000">
            <a:off x="5413423" y="3698163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11709-0680-E420-EF2D-7AFB5CDA88FD}"/>
              </a:ext>
            </a:extLst>
          </p:cNvPr>
          <p:cNvSpPr txBox="1"/>
          <p:nvPr/>
        </p:nvSpPr>
        <p:spPr>
          <a:xfrm>
            <a:off x="5374351" y="4730069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6D3613-DF66-87AC-9A20-B34AC1E66022}"/>
              </a:ext>
            </a:extLst>
          </p:cNvPr>
          <p:cNvSpPr/>
          <p:nvPr/>
        </p:nvSpPr>
        <p:spPr>
          <a:xfrm>
            <a:off x="6642537" y="3782412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6A7B66-D804-7D6B-AD4B-0472DBCFE912}"/>
              </a:ext>
            </a:extLst>
          </p:cNvPr>
          <p:cNvSpPr/>
          <p:nvPr/>
        </p:nvSpPr>
        <p:spPr>
          <a:xfrm>
            <a:off x="7129836" y="1942253"/>
            <a:ext cx="1548556" cy="14042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E2BF3-6952-9E89-12D4-ED6FF6ECE1E7}"/>
              </a:ext>
            </a:extLst>
          </p:cNvPr>
          <p:cNvSpPr/>
          <p:nvPr/>
        </p:nvSpPr>
        <p:spPr>
          <a:xfrm>
            <a:off x="7304008" y="2072881"/>
            <a:ext cx="1219200" cy="10341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11AC96-F4BA-0C59-F11B-E2E24E9B8CCB}"/>
              </a:ext>
            </a:extLst>
          </p:cNvPr>
          <p:cNvSpPr/>
          <p:nvPr/>
        </p:nvSpPr>
        <p:spPr>
          <a:xfrm>
            <a:off x="7129836" y="3411824"/>
            <a:ext cx="1548556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54D18C-D87B-7DC2-04BF-7941E9D20A79}"/>
              </a:ext>
            </a:extLst>
          </p:cNvPr>
          <p:cNvSpPr txBox="1"/>
          <p:nvPr/>
        </p:nvSpPr>
        <p:spPr>
          <a:xfrm>
            <a:off x="7264712" y="1486227"/>
            <a:ext cx="129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 online</a:t>
            </a:r>
            <a:endParaRPr kumimoji="1" lang="ja-JP" alt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4F8ECE5-036E-A920-AF76-88D4F5595184}"/>
              </a:ext>
            </a:extLst>
          </p:cNvPr>
          <p:cNvSpPr/>
          <p:nvPr/>
        </p:nvSpPr>
        <p:spPr>
          <a:xfrm rot="18406538" flipH="1">
            <a:off x="6653638" y="2010958"/>
            <a:ext cx="2100889" cy="4051341"/>
          </a:xfrm>
          <a:prstGeom prst="arc">
            <a:avLst>
              <a:gd name="adj1" fmla="val 14755158"/>
              <a:gd name="adj2" fmla="val 16684426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9E2032FB-5C6C-E3D9-119A-75F90400ECAB}"/>
              </a:ext>
            </a:extLst>
          </p:cNvPr>
          <p:cNvSpPr/>
          <p:nvPr/>
        </p:nvSpPr>
        <p:spPr>
          <a:xfrm flipH="1">
            <a:off x="3583807" y="2913902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8E2C27-01B3-5542-A915-6E20A8679659}"/>
              </a:ext>
            </a:extLst>
          </p:cNvPr>
          <p:cNvSpPr txBox="1"/>
          <p:nvPr/>
        </p:nvSpPr>
        <p:spPr>
          <a:xfrm>
            <a:off x="3604828" y="2969858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Install the files from web</a:t>
            </a:r>
            <a:endParaRPr kumimoji="1" lang="ja-JP" altLang="en-US" sz="1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551A89-D628-C200-946B-003ABBF16F96}"/>
              </a:ext>
            </a:extLst>
          </p:cNvPr>
          <p:cNvSpPr txBox="1"/>
          <p:nvPr/>
        </p:nvSpPr>
        <p:spPr>
          <a:xfrm>
            <a:off x="4938020" y="1688575"/>
            <a:ext cx="1299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err="1"/>
              <a:t>wget</a:t>
            </a:r>
            <a:endParaRPr kumimoji="1" lang="ja-JP" altLang="en-US" sz="4000" b="1"/>
          </a:p>
        </p:txBody>
      </p:sp>
    </p:spTree>
    <p:extLst>
      <p:ext uri="{BB962C8B-B14F-4D97-AF65-F5344CB8AC3E}">
        <p14:creationId xmlns:p14="http://schemas.microsoft.com/office/powerpoint/2010/main" val="430081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EE19F-9255-7531-8D7C-59A5A076B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B2F30E-CC9B-6042-10AA-E11A4BB96957}"/>
              </a:ext>
            </a:extLst>
          </p:cNvPr>
          <p:cNvSpPr/>
          <p:nvPr/>
        </p:nvSpPr>
        <p:spPr>
          <a:xfrm>
            <a:off x="1156138" y="2278211"/>
            <a:ext cx="3415862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28060-33B9-EE2B-45D4-4D6F2CFEA9E9}"/>
              </a:ext>
            </a:extLst>
          </p:cNvPr>
          <p:cNvSpPr/>
          <p:nvPr/>
        </p:nvSpPr>
        <p:spPr>
          <a:xfrm>
            <a:off x="4572000" y="3429000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AA2551-2810-BFBA-9B83-9860BA15550B}"/>
              </a:ext>
            </a:extLst>
          </p:cNvPr>
          <p:cNvSpPr/>
          <p:nvPr/>
        </p:nvSpPr>
        <p:spPr>
          <a:xfrm>
            <a:off x="4572000" y="3782412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CFA4C94A-71E9-B0F6-184B-FD92462709D8}"/>
              </a:ext>
            </a:extLst>
          </p:cNvPr>
          <p:cNvSpPr/>
          <p:nvPr/>
        </p:nvSpPr>
        <p:spPr>
          <a:xfrm>
            <a:off x="5391088" y="3933332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CDBFB0-2C72-DBF5-AD96-68FD9475C55E}"/>
              </a:ext>
            </a:extLst>
          </p:cNvPr>
          <p:cNvSpPr/>
          <p:nvPr/>
        </p:nvSpPr>
        <p:spPr>
          <a:xfrm rot="10800000">
            <a:off x="5413423" y="3698163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579C6-2E73-0AB0-EBBF-A0F6E8EDD222}"/>
              </a:ext>
            </a:extLst>
          </p:cNvPr>
          <p:cNvSpPr txBox="1"/>
          <p:nvPr/>
        </p:nvSpPr>
        <p:spPr>
          <a:xfrm>
            <a:off x="5374351" y="4730069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F01D10-143E-0AE5-A11D-B6088FB9515C}"/>
              </a:ext>
            </a:extLst>
          </p:cNvPr>
          <p:cNvSpPr/>
          <p:nvPr/>
        </p:nvSpPr>
        <p:spPr>
          <a:xfrm>
            <a:off x="6642537" y="3782412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965FC-8A4D-ABEC-4C63-3EF9B11837CC}"/>
              </a:ext>
            </a:extLst>
          </p:cNvPr>
          <p:cNvSpPr/>
          <p:nvPr/>
        </p:nvSpPr>
        <p:spPr>
          <a:xfrm>
            <a:off x="1439917" y="3547242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Picture 2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C98F6A-6B87-7177-C4DF-704795644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966"/>
            <a:ext cx="9144000" cy="1315320"/>
          </a:xfrm>
          <a:prstGeom prst="rect">
            <a:avLst/>
          </a:prstGeom>
        </p:spPr>
      </p:pic>
      <p:sp>
        <p:nvSpPr>
          <p:cNvPr id="31" name="Up Arrow 30">
            <a:extLst>
              <a:ext uri="{FF2B5EF4-FFF2-40B4-BE49-F238E27FC236}">
                <a16:creationId xmlns:a16="http://schemas.microsoft.com/office/drawing/2014/main" id="{4EBF8846-8CFC-12EC-7398-3B216A5B772E}"/>
              </a:ext>
            </a:extLst>
          </p:cNvPr>
          <p:cNvSpPr/>
          <p:nvPr/>
        </p:nvSpPr>
        <p:spPr>
          <a:xfrm>
            <a:off x="522514" y="1754148"/>
            <a:ext cx="250372" cy="22860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B1947A-FDC2-F6F1-EA00-5A71C0F4F024}"/>
              </a:ext>
            </a:extLst>
          </p:cNvPr>
          <p:cNvSpPr txBox="1"/>
          <p:nvPr/>
        </p:nvSpPr>
        <p:spPr>
          <a:xfrm>
            <a:off x="4746968" y="5678853"/>
            <a:ext cx="207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ncbi-blast-2.16.0+-x64-linux.</a:t>
            </a:r>
            <a:r>
              <a:rPr kumimoji="1" lang="en-US" altLang="ja-JP" sz="1600" b="1" u="sng" dirty="0"/>
              <a:t>tar.gz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FF8AD922-51C5-383F-D5AC-12EEB2157EBB}"/>
              </a:ext>
            </a:extLst>
          </p:cNvPr>
          <p:cNvSpPr/>
          <p:nvPr/>
        </p:nvSpPr>
        <p:spPr>
          <a:xfrm rot="2361838" flipH="1">
            <a:off x="3106259" y="4610350"/>
            <a:ext cx="2100889" cy="4051341"/>
          </a:xfrm>
          <a:prstGeom prst="arc">
            <a:avLst>
              <a:gd name="adj1" fmla="val 15260523"/>
              <a:gd name="adj2" fmla="val 16684426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92E293-3A39-66DD-40A7-C242892444A9}"/>
              </a:ext>
            </a:extLst>
          </p:cNvPr>
          <p:cNvSpPr/>
          <p:nvPr/>
        </p:nvSpPr>
        <p:spPr>
          <a:xfrm>
            <a:off x="4746968" y="4679565"/>
            <a:ext cx="330564" cy="4014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36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DB291-887A-562B-A8A9-3134E2C92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folder&#10;&#10;AI-generated content may be incorrect.">
            <a:extLst>
              <a:ext uri="{FF2B5EF4-FFF2-40B4-BE49-F238E27FC236}">
                <a16:creationId xmlns:a16="http://schemas.microsoft.com/office/drawing/2014/main" id="{3D59925C-B430-8E41-1D5B-C1E3A2E3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21" y="1142609"/>
            <a:ext cx="5716815" cy="187778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04C05E2-0575-E7A4-4C7C-D11BF741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71" y="3429000"/>
            <a:ext cx="8066314" cy="2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ED1CA3-FF75-00FE-8699-9E0F0BD64737}"/>
              </a:ext>
            </a:extLst>
          </p:cNvPr>
          <p:cNvSpPr txBox="1"/>
          <p:nvPr/>
        </p:nvSpPr>
        <p:spPr>
          <a:xfrm>
            <a:off x="2928120" y="325398"/>
            <a:ext cx="328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/>
              <a:t>Archive and compress</a:t>
            </a:r>
            <a:endParaRPr kumimoji="1" lang="ja-JP" altLang="en-US" sz="2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BD980-841A-489C-D0E0-7CBBC054153B}"/>
              </a:ext>
            </a:extLst>
          </p:cNvPr>
          <p:cNvSpPr txBox="1"/>
          <p:nvPr/>
        </p:nvSpPr>
        <p:spPr>
          <a:xfrm>
            <a:off x="2873829" y="5802086"/>
            <a:ext cx="90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archive</a:t>
            </a:r>
            <a:endParaRPr kumimoji="1" lang="ja-JP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EF82C8-D4EC-F3C2-4D63-966D5C4EE023}"/>
              </a:ext>
            </a:extLst>
          </p:cNvPr>
          <p:cNvSpPr txBox="1"/>
          <p:nvPr/>
        </p:nvSpPr>
        <p:spPr>
          <a:xfrm>
            <a:off x="5921829" y="5802086"/>
            <a:ext cx="11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compress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7601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0CD6A-5F2F-1A12-E86B-E78577305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BE0202-4D67-B9AE-37B3-0408C21C0F68}"/>
              </a:ext>
            </a:extLst>
          </p:cNvPr>
          <p:cNvSpPr/>
          <p:nvPr/>
        </p:nvSpPr>
        <p:spPr>
          <a:xfrm>
            <a:off x="1156138" y="2278211"/>
            <a:ext cx="3415862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5CD4CC-CDB0-B7D9-90E8-1A99E2853695}"/>
              </a:ext>
            </a:extLst>
          </p:cNvPr>
          <p:cNvSpPr/>
          <p:nvPr/>
        </p:nvSpPr>
        <p:spPr>
          <a:xfrm>
            <a:off x="4572000" y="3429000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CA2742-74EF-1C45-DFFA-98AB2C3443FF}"/>
              </a:ext>
            </a:extLst>
          </p:cNvPr>
          <p:cNvSpPr/>
          <p:nvPr/>
        </p:nvSpPr>
        <p:spPr>
          <a:xfrm>
            <a:off x="4572000" y="3782412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D89A559-1ECF-B076-66E6-F7B150DF0D64}"/>
              </a:ext>
            </a:extLst>
          </p:cNvPr>
          <p:cNvSpPr/>
          <p:nvPr/>
        </p:nvSpPr>
        <p:spPr>
          <a:xfrm>
            <a:off x="5391088" y="3933332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420116-8460-0722-E2FF-E8EE7588C26B}"/>
              </a:ext>
            </a:extLst>
          </p:cNvPr>
          <p:cNvSpPr/>
          <p:nvPr/>
        </p:nvSpPr>
        <p:spPr>
          <a:xfrm rot="10800000">
            <a:off x="5413423" y="3698163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2E366-A8A4-7A3B-3253-21F920563E00}"/>
              </a:ext>
            </a:extLst>
          </p:cNvPr>
          <p:cNvSpPr txBox="1"/>
          <p:nvPr/>
        </p:nvSpPr>
        <p:spPr>
          <a:xfrm>
            <a:off x="5374351" y="4730069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9E0445-9BB2-4414-B9A4-BF150CB0C139}"/>
              </a:ext>
            </a:extLst>
          </p:cNvPr>
          <p:cNvSpPr/>
          <p:nvPr/>
        </p:nvSpPr>
        <p:spPr>
          <a:xfrm>
            <a:off x="1439917" y="3547242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84A10DF1-2894-51E3-B5C4-5F437A1B5D35}"/>
              </a:ext>
            </a:extLst>
          </p:cNvPr>
          <p:cNvSpPr/>
          <p:nvPr/>
        </p:nvSpPr>
        <p:spPr>
          <a:xfrm flipH="1">
            <a:off x="3583807" y="2913902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869FF-B04C-445C-E5FD-DCFCBE1BC3A8}"/>
              </a:ext>
            </a:extLst>
          </p:cNvPr>
          <p:cNvSpPr txBox="1"/>
          <p:nvPr/>
        </p:nvSpPr>
        <p:spPr>
          <a:xfrm>
            <a:off x="3604828" y="2969858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Open the </a:t>
            </a:r>
            <a:r>
              <a:rPr kumimoji="1" lang="en-US" altLang="ja-JP" sz="1600" dirty="0" err="1"/>
              <a:t>tar.gz</a:t>
            </a:r>
            <a:r>
              <a:rPr kumimoji="1" lang="en-US" altLang="ja-JP" sz="1600" dirty="0"/>
              <a:t>. file</a:t>
            </a:r>
            <a:endParaRPr kumimoji="1" lang="ja-JP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EA283-C222-5661-E602-D91FF80CF239}"/>
              </a:ext>
            </a:extLst>
          </p:cNvPr>
          <p:cNvSpPr txBox="1"/>
          <p:nvPr/>
        </p:nvSpPr>
        <p:spPr>
          <a:xfrm>
            <a:off x="5291867" y="2429257"/>
            <a:ext cx="1845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tar -</a:t>
            </a:r>
            <a:r>
              <a:rPr lang="en-GB" sz="3600" b="1" dirty="0" err="1"/>
              <a:t>xvzf</a:t>
            </a:r>
            <a:endParaRPr kumimoji="1" lang="ja-JP" altLang="en-US" sz="3600" b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A53607-7B0A-D514-78E8-5DE6DB830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" y="715451"/>
            <a:ext cx="8120124" cy="4628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0D4512-9DC8-C9C8-B0E0-1CB6A3713E10}"/>
              </a:ext>
            </a:extLst>
          </p:cNvPr>
          <p:cNvSpPr txBox="1"/>
          <p:nvPr/>
        </p:nvSpPr>
        <p:spPr>
          <a:xfrm>
            <a:off x="4746968" y="5678853"/>
            <a:ext cx="207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ncbi-blast-2.16.0+-x64-linux.</a:t>
            </a:r>
            <a:r>
              <a:rPr kumimoji="1" lang="en-US" altLang="ja-JP" sz="1600" b="1" u="sng" dirty="0"/>
              <a:t>tar.gz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AF0B9F2B-9284-EA6E-F451-A1ECEE5CA074}"/>
              </a:ext>
            </a:extLst>
          </p:cNvPr>
          <p:cNvSpPr/>
          <p:nvPr/>
        </p:nvSpPr>
        <p:spPr>
          <a:xfrm rot="2361838" flipH="1">
            <a:off x="3106259" y="4610350"/>
            <a:ext cx="2100889" cy="4051341"/>
          </a:xfrm>
          <a:prstGeom prst="arc">
            <a:avLst>
              <a:gd name="adj1" fmla="val 15260523"/>
              <a:gd name="adj2" fmla="val 16684426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FF8EC5-1C4F-6B64-31C2-2A0D4D038DFA}"/>
              </a:ext>
            </a:extLst>
          </p:cNvPr>
          <p:cNvSpPr/>
          <p:nvPr/>
        </p:nvSpPr>
        <p:spPr>
          <a:xfrm>
            <a:off x="4746968" y="4679565"/>
            <a:ext cx="330564" cy="4014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3787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A7587-956A-2A30-2181-29C141DEA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A32CC66-B94F-A892-5946-445F382AF7C8}"/>
              </a:ext>
            </a:extLst>
          </p:cNvPr>
          <p:cNvSpPr/>
          <p:nvPr/>
        </p:nvSpPr>
        <p:spPr>
          <a:xfrm>
            <a:off x="259004" y="1503150"/>
            <a:ext cx="2070537" cy="2654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CC9D5D-E873-8FAE-4840-A98AC6CC27E3}"/>
              </a:ext>
            </a:extLst>
          </p:cNvPr>
          <p:cNvSpPr/>
          <p:nvPr/>
        </p:nvSpPr>
        <p:spPr>
          <a:xfrm>
            <a:off x="2329542" y="2307771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AF9CD4-9103-1EC3-A3B6-528F5017FF7B}"/>
              </a:ext>
            </a:extLst>
          </p:cNvPr>
          <p:cNvSpPr/>
          <p:nvPr/>
        </p:nvSpPr>
        <p:spPr>
          <a:xfrm>
            <a:off x="2329542" y="2661183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7C8FF62-EA66-2164-1CE8-FF1B5B76553A}"/>
              </a:ext>
            </a:extLst>
          </p:cNvPr>
          <p:cNvSpPr/>
          <p:nvPr/>
        </p:nvSpPr>
        <p:spPr>
          <a:xfrm>
            <a:off x="3148630" y="2812103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52C8C1-17DD-0BF5-A086-2A77B90AB4F1}"/>
              </a:ext>
            </a:extLst>
          </p:cNvPr>
          <p:cNvSpPr/>
          <p:nvPr/>
        </p:nvSpPr>
        <p:spPr>
          <a:xfrm rot="10800000">
            <a:off x="3170965" y="2576934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3B660-C7CD-BE30-4DD5-2BED55DCA175}"/>
              </a:ext>
            </a:extLst>
          </p:cNvPr>
          <p:cNvSpPr txBox="1"/>
          <p:nvPr/>
        </p:nvSpPr>
        <p:spPr>
          <a:xfrm>
            <a:off x="3131893" y="3608840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961B5F-D4FA-428C-5D9E-22A45482FE04}"/>
              </a:ext>
            </a:extLst>
          </p:cNvPr>
          <p:cNvSpPr/>
          <p:nvPr/>
        </p:nvSpPr>
        <p:spPr>
          <a:xfrm>
            <a:off x="611764" y="2657287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021F55-42DD-0B36-ABFC-BFF2A37CAA63}"/>
              </a:ext>
            </a:extLst>
          </p:cNvPr>
          <p:cNvSpPr txBox="1"/>
          <p:nvPr/>
        </p:nvSpPr>
        <p:spPr>
          <a:xfrm>
            <a:off x="1799805" y="4483991"/>
            <a:ext cx="207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ncbi-blast-2.16.0+-x64-linux.</a:t>
            </a:r>
            <a:r>
              <a:rPr kumimoji="1" lang="en-US" altLang="ja-JP" sz="1600" b="1" u="sng" dirty="0"/>
              <a:t>tar.gz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695E71-CA97-6AFE-374D-D0162B62D72C}"/>
              </a:ext>
            </a:extLst>
          </p:cNvPr>
          <p:cNvSpPr/>
          <p:nvPr/>
        </p:nvSpPr>
        <p:spPr>
          <a:xfrm>
            <a:off x="2504510" y="3558336"/>
            <a:ext cx="330564" cy="4014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DB7442-E45E-2412-542B-D3AC1E4D2B3B}"/>
              </a:ext>
            </a:extLst>
          </p:cNvPr>
          <p:cNvSpPr/>
          <p:nvPr/>
        </p:nvSpPr>
        <p:spPr>
          <a:xfrm>
            <a:off x="4402893" y="2307771"/>
            <a:ext cx="2070537" cy="1849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4615AC-E44A-5416-502A-86608C359009}"/>
              </a:ext>
            </a:extLst>
          </p:cNvPr>
          <p:cNvSpPr/>
          <p:nvPr/>
        </p:nvSpPr>
        <p:spPr>
          <a:xfrm>
            <a:off x="4402893" y="2661183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881628E-8A59-77D2-3E9B-1CFEA43658DB}"/>
              </a:ext>
            </a:extLst>
          </p:cNvPr>
          <p:cNvSpPr/>
          <p:nvPr/>
        </p:nvSpPr>
        <p:spPr>
          <a:xfrm rot="2361838" flipH="1">
            <a:off x="863801" y="3489121"/>
            <a:ext cx="2100889" cy="4051341"/>
          </a:xfrm>
          <a:prstGeom prst="arc">
            <a:avLst>
              <a:gd name="adj1" fmla="val 15260523"/>
              <a:gd name="adj2" fmla="val 16684426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8C40AA-F15C-5F16-B51C-30DC5B9AB218}"/>
              </a:ext>
            </a:extLst>
          </p:cNvPr>
          <p:cNvSpPr txBox="1"/>
          <p:nvPr/>
        </p:nvSpPr>
        <p:spPr>
          <a:xfrm>
            <a:off x="4402893" y="1607315"/>
            <a:ext cx="207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ncbi-blast-2.16.0+-x64-linux</a:t>
            </a:r>
            <a:endParaRPr kumimoji="1" lang="en-US" altLang="ja-JP" sz="1600" b="1" u="sn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314948-144B-510A-9652-8037812DAE6B}"/>
              </a:ext>
            </a:extLst>
          </p:cNvPr>
          <p:cNvSpPr/>
          <p:nvPr/>
        </p:nvSpPr>
        <p:spPr>
          <a:xfrm>
            <a:off x="4858030" y="2502213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24AA7B-916E-778F-41A5-AA1D94EF7E04}"/>
              </a:ext>
            </a:extLst>
          </p:cNvPr>
          <p:cNvSpPr/>
          <p:nvPr/>
        </p:nvSpPr>
        <p:spPr>
          <a:xfrm>
            <a:off x="5718001" y="2469556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E70265-E2B7-0DD2-BA4C-FA2C7CC1EB4E}"/>
              </a:ext>
            </a:extLst>
          </p:cNvPr>
          <p:cNvSpPr/>
          <p:nvPr/>
        </p:nvSpPr>
        <p:spPr>
          <a:xfrm>
            <a:off x="5210715" y="3253702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C7E9A3-237F-9AA0-0E2F-6E743A0E638E}"/>
              </a:ext>
            </a:extLst>
          </p:cNvPr>
          <p:cNvSpPr/>
          <p:nvPr/>
        </p:nvSpPr>
        <p:spPr>
          <a:xfrm>
            <a:off x="4402893" y="4158342"/>
            <a:ext cx="2070537" cy="1849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87FC0A-4531-1AFC-BE75-DBBC335C2021}"/>
              </a:ext>
            </a:extLst>
          </p:cNvPr>
          <p:cNvSpPr/>
          <p:nvPr/>
        </p:nvSpPr>
        <p:spPr>
          <a:xfrm rot="5400000">
            <a:off x="5412162" y="3607377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D1E9E5-8165-4874-4198-893E2D725C91}"/>
              </a:ext>
            </a:extLst>
          </p:cNvPr>
          <p:cNvSpPr txBox="1"/>
          <p:nvPr/>
        </p:nvSpPr>
        <p:spPr>
          <a:xfrm>
            <a:off x="5154624" y="6024064"/>
            <a:ext cx="75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bin</a:t>
            </a:r>
            <a:endParaRPr kumimoji="1" lang="en-US" altLang="ja-JP" sz="1600" b="1" u="sn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AB6B0F-07EA-BF83-2E57-3872C9D9D069}"/>
              </a:ext>
            </a:extLst>
          </p:cNvPr>
          <p:cNvSpPr txBox="1"/>
          <p:nvPr/>
        </p:nvSpPr>
        <p:spPr>
          <a:xfrm>
            <a:off x="6977498" y="1855038"/>
            <a:ext cx="178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dirty="0"/>
              <a:t>BLAST_PRIVACY</a:t>
            </a:r>
            <a:endParaRPr kumimoji="1" lang="ja-JP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818FC5-3414-D710-77DD-E6552865F1CC}"/>
              </a:ext>
            </a:extLst>
          </p:cNvPr>
          <p:cNvSpPr txBox="1"/>
          <p:nvPr/>
        </p:nvSpPr>
        <p:spPr>
          <a:xfrm>
            <a:off x="6977498" y="2285627"/>
            <a:ext cx="13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dirty="0" err="1"/>
              <a:t>ChangeLog</a:t>
            </a:r>
            <a:endParaRPr kumimoji="1" lang="ja-JP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177E2B-C6AC-1D31-BE7C-29025EAA7154}"/>
              </a:ext>
            </a:extLst>
          </p:cNvPr>
          <p:cNvSpPr txBox="1"/>
          <p:nvPr/>
        </p:nvSpPr>
        <p:spPr>
          <a:xfrm>
            <a:off x="6977498" y="271621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dirty="0"/>
              <a:t>LICENSE </a:t>
            </a:r>
            <a:endParaRPr kumimoji="1" lang="ja-JP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3B875A-C4A4-6CC0-F81C-E041E5D9E42A}"/>
              </a:ext>
            </a:extLst>
          </p:cNvPr>
          <p:cNvSpPr txBox="1"/>
          <p:nvPr/>
        </p:nvSpPr>
        <p:spPr>
          <a:xfrm>
            <a:off x="6977498" y="3146805"/>
            <a:ext cx="204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dirty="0" err="1"/>
              <a:t>ncbi_package_info</a:t>
            </a:r>
            <a:endParaRPr kumimoji="1" lang="ja-JP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C0366-F1FD-45DA-C5F8-27385795EF3D}"/>
              </a:ext>
            </a:extLst>
          </p:cNvPr>
          <p:cNvSpPr txBox="1"/>
          <p:nvPr/>
        </p:nvSpPr>
        <p:spPr>
          <a:xfrm>
            <a:off x="6977498" y="357739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dirty="0"/>
              <a:t>README</a:t>
            </a:r>
            <a:endParaRPr kumimoji="1" lang="ja-JP" alt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526B7DEB-818A-8137-DC5A-882FB1CC0436}"/>
              </a:ext>
            </a:extLst>
          </p:cNvPr>
          <p:cNvSpPr/>
          <p:nvPr/>
        </p:nvSpPr>
        <p:spPr>
          <a:xfrm>
            <a:off x="6705599" y="1937657"/>
            <a:ext cx="174172" cy="188959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CE0E5A-2B89-7303-E88D-5628E9C181A0}"/>
              </a:ext>
            </a:extLst>
          </p:cNvPr>
          <p:cNvSpPr/>
          <p:nvPr/>
        </p:nvSpPr>
        <p:spPr>
          <a:xfrm>
            <a:off x="4814486" y="4494299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69B4685-606C-33AD-D5DE-B1BA00B092A5}"/>
              </a:ext>
            </a:extLst>
          </p:cNvPr>
          <p:cNvSpPr/>
          <p:nvPr/>
        </p:nvSpPr>
        <p:spPr>
          <a:xfrm>
            <a:off x="5652686" y="4624927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B69900-1AC9-7954-A7A3-FAA3770B3A44}"/>
              </a:ext>
            </a:extLst>
          </p:cNvPr>
          <p:cNvSpPr/>
          <p:nvPr/>
        </p:nvSpPr>
        <p:spPr>
          <a:xfrm>
            <a:off x="5053971" y="5234527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DB5523-D95C-2AA6-4498-EBDF1871263C}"/>
              </a:ext>
            </a:extLst>
          </p:cNvPr>
          <p:cNvSpPr/>
          <p:nvPr/>
        </p:nvSpPr>
        <p:spPr>
          <a:xfrm>
            <a:off x="4585885" y="3198899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0CE6EA-9B9A-6509-F0FF-2631F4EB0F3E}"/>
              </a:ext>
            </a:extLst>
          </p:cNvPr>
          <p:cNvSpPr/>
          <p:nvPr/>
        </p:nvSpPr>
        <p:spPr>
          <a:xfrm>
            <a:off x="5805086" y="5103899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B5543C-B173-4E6A-7378-F15D6C643510}"/>
              </a:ext>
            </a:extLst>
          </p:cNvPr>
          <p:cNvSpPr/>
          <p:nvPr/>
        </p:nvSpPr>
        <p:spPr>
          <a:xfrm>
            <a:off x="4596771" y="4973270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68D2B0-A7C0-62B4-7826-E4E27A2EC8E4}"/>
              </a:ext>
            </a:extLst>
          </p:cNvPr>
          <p:cNvSpPr/>
          <p:nvPr/>
        </p:nvSpPr>
        <p:spPr>
          <a:xfrm>
            <a:off x="5794200" y="305738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EFC61E-2BBE-296B-A4EE-22DCC50D2B2D}"/>
              </a:ext>
            </a:extLst>
          </p:cNvPr>
          <p:cNvSpPr/>
          <p:nvPr/>
        </p:nvSpPr>
        <p:spPr>
          <a:xfrm>
            <a:off x="5352229" y="4385816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403E11A-C26C-3ED9-7E95-F01DB76B2D96}"/>
              </a:ext>
            </a:extLst>
          </p:cNvPr>
          <p:cNvSpPr/>
          <p:nvPr/>
        </p:nvSpPr>
        <p:spPr>
          <a:xfrm>
            <a:off x="4546686" y="4451130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84E20C-F431-E543-EB76-3AB94AC7E0A8}"/>
              </a:ext>
            </a:extLst>
          </p:cNvPr>
          <p:cNvSpPr/>
          <p:nvPr/>
        </p:nvSpPr>
        <p:spPr>
          <a:xfrm>
            <a:off x="5711458" y="5115159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C7059A-A7B5-523F-E8C9-669CBA41DB5B}"/>
              </a:ext>
            </a:extLst>
          </p:cNvPr>
          <p:cNvSpPr/>
          <p:nvPr/>
        </p:nvSpPr>
        <p:spPr>
          <a:xfrm>
            <a:off x="5798543" y="4538216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12E494-05DC-2159-803E-294C8C0EC948}"/>
              </a:ext>
            </a:extLst>
          </p:cNvPr>
          <p:cNvSpPr txBox="1"/>
          <p:nvPr/>
        </p:nvSpPr>
        <p:spPr>
          <a:xfrm>
            <a:off x="6977498" y="4201150"/>
            <a:ext cx="19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dirty="0" err="1"/>
              <a:t>blastdb_aliastool</a:t>
            </a:r>
            <a:endParaRPr kumimoji="1" lang="ja-JP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601583-36A1-C088-6DC0-CB45C6E0372F}"/>
              </a:ext>
            </a:extLst>
          </p:cNvPr>
          <p:cNvSpPr txBox="1"/>
          <p:nvPr/>
        </p:nvSpPr>
        <p:spPr>
          <a:xfrm>
            <a:off x="6977498" y="4631739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dirty="0" err="1"/>
              <a:t>makeblastdb</a:t>
            </a:r>
            <a:endParaRPr kumimoji="1" lang="ja-JP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9CEAF1-508B-6C1C-1054-24E30A670762}"/>
              </a:ext>
            </a:extLst>
          </p:cNvPr>
          <p:cNvSpPr txBox="1"/>
          <p:nvPr/>
        </p:nvSpPr>
        <p:spPr>
          <a:xfrm>
            <a:off x="6977498" y="5062328"/>
            <a:ext cx="88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dirty="0" err="1"/>
              <a:t>tblastn</a:t>
            </a:r>
            <a:endParaRPr kumimoji="1" lang="ja-JP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CD9652-3DFF-A9C2-DB72-284F9128BCD7}"/>
              </a:ext>
            </a:extLst>
          </p:cNvPr>
          <p:cNvSpPr txBox="1"/>
          <p:nvPr/>
        </p:nvSpPr>
        <p:spPr>
          <a:xfrm>
            <a:off x="6977498" y="5492917"/>
            <a:ext cx="81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dirty="0" err="1"/>
              <a:t>blastp</a:t>
            </a:r>
            <a:endParaRPr kumimoji="1" lang="ja-JP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FBBD9C-5B53-BC15-4569-EC6583081D29}"/>
              </a:ext>
            </a:extLst>
          </p:cNvPr>
          <p:cNvSpPr txBox="1"/>
          <p:nvPr/>
        </p:nvSpPr>
        <p:spPr>
          <a:xfrm>
            <a:off x="6977498" y="5923507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dirty="0" err="1"/>
              <a:t>blastx</a:t>
            </a:r>
            <a:endParaRPr kumimoji="1" lang="ja-JP" altLang="en-US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A8BED199-262F-E2D5-041B-F50945C5133F}"/>
              </a:ext>
            </a:extLst>
          </p:cNvPr>
          <p:cNvSpPr/>
          <p:nvPr/>
        </p:nvSpPr>
        <p:spPr>
          <a:xfrm>
            <a:off x="6705599" y="4283769"/>
            <a:ext cx="174172" cy="188959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740B83-1EBC-C65D-031C-D2667FE6FF36}"/>
              </a:ext>
            </a:extLst>
          </p:cNvPr>
          <p:cNvSpPr txBox="1"/>
          <p:nvPr/>
        </p:nvSpPr>
        <p:spPr>
          <a:xfrm>
            <a:off x="8159484" y="60635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pic>
        <p:nvPicPr>
          <p:cNvPr id="71" name="Picture 70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D7DE8BB5-C9AA-E914-705B-49B8FA70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39" y="184933"/>
            <a:ext cx="6498586" cy="9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192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89F8D-90DA-E392-EE72-8D13BC01B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D0BE61-1A15-783D-C996-14F89DE1AEF9}"/>
              </a:ext>
            </a:extLst>
          </p:cNvPr>
          <p:cNvSpPr/>
          <p:nvPr/>
        </p:nvSpPr>
        <p:spPr>
          <a:xfrm>
            <a:off x="324319" y="577864"/>
            <a:ext cx="2070537" cy="2654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16EFF0-0066-F2B6-1DF6-B31423ED9878}"/>
              </a:ext>
            </a:extLst>
          </p:cNvPr>
          <p:cNvSpPr/>
          <p:nvPr/>
        </p:nvSpPr>
        <p:spPr>
          <a:xfrm>
            <a:off x="2394857" y="1382485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A460D5-D3FC-995E-6B37-FB73B6EFEDE9}"/>
              </a:ext>
            </a:extLst>
          </p:cNvPr>
          <p:cNvSpPr/>
          <p:nvPr/>
        </p:nvSpPr>
        <p:spPr>
          <a:xfrm>
            <a:off x="2394857" y="1735897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1F201D4A-426C-74D2-C129-922AED4ECE13}"/>
              </a:ext>
            </a:extLst>
          </p:cNvPr>
          <p:cNvSpPr/>
          <p:nvPr/>
        </p:nvSpPr>
        <p:spPr>
          <a:xfrm>
            <a:off x="3213945" y="1886817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CFA869-9B1C-93B3-4AE1-E26EFA8E4B7F}"/>
              </a:ext>
            </a:extLst>
          </p:cNvPr>
          <p:cNvSpPr/>
          <p:nvPr/>
        </p:nvSpPr>
        <p:spPr>
          <a:xfrm rot="10800000">
            <a:off x="3236280" y="1651648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1E561-066C-D7A5-5025-D5A9503302EA}"/>
              </a:ext>
            </a:extLst>
          </p:cNvPr>
          <p:cNvSpPr txBox="1"/>
          <p:nvPr/>
        </p:nvSpPr>
        <p:spPr>
          <a:xfrm>
            <a:off x="3197208" y="2683554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35DE64-43FA-6883-12A6-2FDDDED9A679}"/>
              </a:ext>
            </a:extLst>
          </p:cNvPr>
          <p:cNvSpPr/>
          <p:nvPr/>
        </p:nvSpPr>
        <p:spPr>
          <a:xfrm>
            <a:off x="677079" y="1732001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D5E6A9-8850-4183-DAFE-D2700FB570FD}"/>
              </a:ext>
            </a:extLst>
          </p:cNvPr>
          <p:cNvSpPr/>
          <p:nvPr/>
        </p:nvSpPr>
        <p:spPr>
          <a:xfrm>
            <a:off x="2569825" y="2633050"/>
            <a:ext cx="330564" cy="4014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E94CE6-3111-1EB5-7E41-E5BD3CAC232A}"/>
              </a:ext>
            </a:extLst>
          </p:cNvPr>
          <p:cNvSpPr/>
          <p:nvPr/>
        </p:nvSpPr>
        <p:spPr>
          <a:xfrm>
            <a:off x="4468208" y="1382485"/>
            <a:ext cx="2070537" cy="1849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F4E328-AFC9-238F-F9E4-B0BB5BE2E6AB}"/>
              </a:ext>
            </a:extLst>
          </p:cNvPr>
          <p:cNvSpPr/>
          <p:nvPr/>
        </p:nvSpPr>
        <p:spPr>
          <a:xfrm>
            <a:off x="4468208" y="1735897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35BE2D-70D2-27C8-DC6D-A99D74B9A8EA}"/>
              </a:ext>
            </a:extLst>
          </p:cNvPr>
          <p:cNvSpPr txBox="1"/>
          <p:nvPr/>
        </p:nvSpPr>
        <p:spPr>
          <a:xfrm>
            <a:off x="4468208" y="682029"/>
            <a:ext cx="207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ncbi-blast-2.16.0+-x64-linux</a:t>
            </a:r>
            <a:endParaRPr kumimoji="1" lang="en-US" altLang="ja-JP" sz="1600" b="1" u="sn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A8330B-01F2-842E-30FB-11B631955F6D}"/>
              </a:ext>
            </a:extLst>
          </p:cNvPr>
          <p:cNvSpPr/>
          <p:nvPr/>
        </p:nvSpPr>
        <p:spPr>
          <a:xfrm>
            <a:off x="4923345" y="1576927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148052-831F-1573-313E-7C8490F10FD8}"/>
              </a:ext>
            </a:extLst>
          </p:cNvPr>
          <p:cNvSpPr/>
          <p:nvPr/>
        </p:nvSpPr>
        <p:spPr>
          <a:xfrm>
            <a:off x="5783316" y="1544270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1E47B1-4D08-70C0-96BB-4FEFC8689872}"/>
              </a:ext>
            </a:extLst>
          </p:cNvPr>
          <p:cNvSpPr/>
          <p:nvPr/>
        </p:nvSpPr>
        <p:spPr>
          <a:xfrm>
            <a:off x="5276030" y="2328416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4F081A-BF69-D2EF-69E8-6F8CCD2AD5EF}"/>
              </a:ext>
            </a:extLst>
          </p:cNvPr>
          <p:cNvSpPr/>
          <p:nvPr/>
        </p:nvSpPr>
        <p:spPr>
          <a:xfrm>
            <a:off x="4468208" y="3233056"/>
            <a:ext cx="2070537" cy="1849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D90DB6-0379-64DC-1668-4290081CAF7E}"/>
              </a:ext>
            </a:extLst>
          </p:cNvPr>
          <p:cNvSpPr/>
          <p:nvPr/>
        </p:nvSpPr>
        <p:spPr>
          <a:xfrm rot="5400000">
            <a:off x="5477477" y="2682091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A8776D-925F-7B0B-ED84-DC867B1B6DF2}"/>
              </a:ext>
            </a:extLst>
          </p:cNvPr>
          <p:cNvSpPr txBox="1"/>
          <p:nvPr/>
        </p:nvSpPr>
        <p:spPr>
          <a:xfrm>
            <a:off x="5219939" y="5098778"/>
            <a:ext cx="75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bin</a:t>
            </a:r>
            <a:endParaRPr kumimoji="1" lang="en-US" altLang="ja-JP" sz="1600" b="1" u="sng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D6AD69-1785-4193-7A3E-E8AE465A8C86}"/>
              </a:ext>
            </a:extLst>
          </p:cNvPr>
          <p:cNvSpPr/>
          <p:nvPr/>
        </p:nvSpPr>
        <p:spPr>
          <a:xfrm>
            <a:off x="4879801" y="3569013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511EAD-36E0-80E7-662F-5004815C617F}"/>
              </a:ext>
            </a:extLst>
          </p:cNvPr>
          <p:cNvSpPr/>
          <p:nvPr/>
        </p:nvSpPr>
        <p:spPr>
          <a:xfrm>
            <a:off x="5718001" y="3699641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D524C5-91DD-4836-C596-D6A070045A37}"/>
              </a:ext>
            </a:extLst>
          </p:cNvPr>
          <p:cNvSpPr/>
          <p:nvPr/>
        </p:nvSpPr>
        <p:spPr>
          <a:xfrm>
            <a:off x="5119286" y="4309241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EAF2BDD-0746-6B81-859F-42C7F8DC7D42}"/>
              </a:ext>
            </a:extLst>
          </p:cNvPr>
          <p:cNvSpPr/>
          <p:nvPr/>
        </p:nvSpPr>
        <p:spPr>
          <a:xfrm>
            <a:off x="4651200" y="2273613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7D5C548-674B-6A01-845D-E3F710E260E9}"/>
              </a:ext>
            </a:extLst>
          </p:cNvPr>
          <p:cNvSpPr/>
          <p:nvPr/>
        </p:nvSpPr>
        <p:spPr>
          <a:xfrm>
            <a:off x="5870401" y="4178613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019D6C-9F0E-A14C-0F74-90F4AB6F3F61}"/>
              </a:ext>
            </a:extLst>
          </p:cNvPr>
          <p:cNvSpPr/>
          <p:nvPr/>
        </p:nvSpPr>
        <p:spPr>
          <a:xfrm>
            <a:off x="4662086" y="404798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0B8323-3D6A-B8AC-7FA8-BF58228FBF8D}"/>
              </a:ext>
            </a:extLst>
          </p:cNvPr>
          <p:cNvSpPr/>
          <p:nvPr/>
        </p:nvSpPr>
        <p:spPr>
          <a:xfrm>
            <a:off x="5859515" y="2132098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3F946CA-6272-98E8-17A9-2E3DE77F9E83}"/>
              </a:ext>
            </a:extLst>
          </p:cNvPr>
          <p:cNvSpPr/>
          <p:nvPr/>
        </p:nvSpPr>
        <p:spPr>
          <a:xfrm>
            <a:off x="5417544" y="3460530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FF4C67-CBBD-6E57-052A-175A5C96A5E9}"/>
              </a:ext>
            </a:extLst>
          </p:cNvPr>
          <p:cNvSpPr/>
          <p:nvPr/>
        </p:nvSpPr>
        <p:spPr>
          <a:xfrm>
            <a:off x="4612001" y="352584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7AEB9A2-7F5E-3675-4BD8-30AF843C81BD}"/>
              </a:ext>
            </a:extLst>
          </p:cNvPr>
          <p:cNvSpPr/>
          <p:nvPr/>
        </p:nvSpPr>
        <p:spPr>
          <a:xfrm>
            <a:off x="5776773" y="4189873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CDC076-E811-92DE-6389-64352DB3BB39}"/>
              </a:ext>
            </a:extLst>
          </p:cNvPr>
          <p:cNvSpPr/>
          <p:nvPr/>
        </p:nvSpPr>
        <p:spPr>
          <a:xfrm>
            <a:off x="5863858" y="3612930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798A18-CF97-527D-55D9-5BFA8D88EEE4}"/>
              </a:ext>
            </a:extLst>
          </p:cNvPr>
          <p:cNvSpPr txBox="1"/>
          <p:nvPr/>
        </p:nvSpPr>
        <p:spPr>
          <a:xfrm>
            <a:off x="7042813" y="3275864"/>
            <a:ext cx="200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b="1" dirty="0" err="1"/>
              <a:t>blastdb_aliastool</a:t>
            </a:r>
            <a:endParaRPr kumimoji="1" lang="ja-JP" altLang="en-US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345665-685F-C235-D411-28EAC17CD62A}"/>
              </a:ext>
            </a:extLst>
          </p:cNvPr>
          <p:cNvSpPr txBox="1"/>
          <p:nvPr/>
        </p:nvSpPr>
        <p:spPr>
          <a:xfrm>
            <a:off x="7042813" y="370645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b="1" dirty="0" err="1"/>
              <a:t>makeblastdb</a:t>
            </a:r>
            <a:endParaRPr kumimoji="1" lang="ja-JP" alt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8345D4-E539-610D-1965-8249EDB0427B}"/>
              </a:ext>
            </a:extLst>
          </p:cNvPr>
          <p:cNvSpPr txBox="1"/>
          <p:nvPr/>
        </p:nvSpPr>
        <p:spPr>
          <a:xfrm>
            <a:off x="7042813" y="4137042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b="1" dirty="0" err="1"/>
              <a:t>tblastn</a:t>
            </a:r>
            <a:endParaRPr kumimoji="1" lang="ja-JP" alt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B315DB-BA11-441C-7560-6F594A047268}"/>
              </a:ext>
            </a:extLst>
          </p:cNvPr>
          <p:cNvSpPr txBox="1"/>
          <p:nvPr/>
        </p:nvSpPr>
        <p:spPr>
          <a:xfrm>
            <a:off x="7042813" y="4567631"/>
            <a:ext cx="84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b="1" dirty="0" err="1"/>
              <a:t>blastp</a:t>
            </a:r>
            <a:endParaRPr kumimoji="1" lang="ja-JP" altLang="en-US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383D52-0482-87D5-A93F-2929F25C6589}"/>
              </a:ext>
            </a:extLst>
          </p:cNvPr>
          <p:cNvSpPr txBox="1"/>
          <p:nvPr/>
        </p:nvSpPr>
        <p:spPr>
          <a:xfrm>
            <a:off x="7042813" y="4998221"/>
            <a:ext cx="82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b="1" dirty="0" err="1"/>
              <a:t>blastx</a:t>
            </a:r>
            <a:endParaRPr kumimoji="1" lang="ja-JP" altLang="en-US" b="1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A2DA16AC-B44C-7628-F994-68F3F7AB516D}"/>
              </a:ext>
            </a:extLst>
          </p:cNvPr>
          <p:cNvSpPr/>
          <p:nvPr/>
        </p:nvSpPr>
        <p:spPr>
          <a:xfrm>
            <a:off x="6770914" y="3358483"/>
            <a:ext cx="174172" cy="188959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D7908F-13EF-2AC0-1D77-6BBF93891FEE}"/>
              </a:ext>
            </a:extLst>
          </p:cNvPr>
          <p:cNvSpPr txBox="1"/>
          <p:nvPr/>
        </p:nvSpPr>
        <p:spPr>
          <a:xfrm>
            <a:off x="8224799" y="513826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2A65AC-24C8-A82D-5795-BD6D38002B44}"/>
              </a:ext>
            </a:extLst>
          </p:cNvPr>
          <p:cNvSpPr txBox="1"/>
          <p:nvPr/>
        </p:nvSpPr>
        <p:spPr>
          <a:xfrm>
            <a:off x="6550066" y="5848890"/>
            <a:ext cx="2417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/>
              <a:t>Executable files</a:t>
            </a:r>
          </a:p>
        </p:txBody>
      </p:sp>
    </p:spTree>
    <p:extLst>
      <p:ext uri="{BB962C8B-B14F-4D97-AF65-F5344CB8AC3E}">
        <p14:creationId xmlns:p14="http://schemas.microsoft.com/office/powerpoint/2010/main" val="338990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449F1-8DC6-0293-FE62-9ADEA5D9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>
            <a:extLst>
              <a:ext uri="{FF2B5EF4-FFF2-40B4-BE49-F238E27FC236}">
                <a16:creationId xmlns:a16="http://schemas.microsoft.com/office/drawing/2014/main" id="{4336F733-DF01-E0EF-FA1B-64C6CBD622CC}"/>
              </a:ext>
            </a:extLst>
          </p:cNvPr>
          <p:cNvSpPr/>
          <p:nvPr/>
        </p:nvSpPr>
        <p:spPr>
          <a:xfrm>
            <a:off x="4314497" y="4483976"/>
            <a:ext cx="51500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3C2ACD-9B75-E318-106A-72A225C0FA33}"/>
              </a:ext>
            </a:extLst>
          </p:cNvPr>
          <p:cNvSpPr/>
          <p:nvPr/>
        </p:nvSpPr>
        <p:spPr>
          <a:xfrm>
            <a:off x="2858814" y="2979776"/>
            <a:ext cx="3426373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5E3B57-FDFC-1845-8060-0494262C47E6}"/>
              </a:ext>
            </a:extLst>
          </p:cNvPr>
          <p:cNvSpPr/>
          <p:nvPr/>
        </p:nvSpPr>
        <p:spPr>
          <a:xfrm rot="10800000">
            <a:off x="4336832" y="4248807"/>
            <a:ext cx="470338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3A090-803D-C749-B8E5-16C80D2EF6DF}"/>
              </a:ext>
            </a:extLst>
          </p:cNvPr>
          <p:cNvSpPr txBox="1"/>
          <p:nvPr/>
        </p:nvSpPr>
        <p:spPr>
          <a:xfrm>
            <a:off x="4297759" y="5280713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A77F5-97A2-C98D-A7FD-8ED7B1751C29}"/>
              </a:ext>
            </a:extLst>
          </p:cNvPr>
          <p:cNvSpPr txBox="1"/>
          <p:nvPr/>
        </p:nvSpPr>
        <p:spPr>
          <a:xfrm>
            <a:off x="3520308" y="2468711"/>
            <a:ext cx="21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</a:t>
            </a:r>
            <a:endParaRPr kumimoji="1" lang="ja-JP" alt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E6B036B-9002-FBB4-4AA3-6493563C4C8A}"/>
              </a:ext>
            </a:extLst>
          </p:cNvPr>
          <p:cNvSpPr/>
          <p:nvPr/>
        </p:nvSpPr>
        <p:spPr>
          <a:xfrm>
            <a:off x="5065987" y="3429000"/>
            <a:ext cx="1671145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013C6-AD52-C8CA-5511-21979466ED44}"/>
              </a:ext>
            </a:extLst>
          </p:cNvPr>
          <p:cNvSpPr txBox="1"/>
          <p:nvPr/>
        </p:nvSpPr>
        <p:spPr>
          <a:xfrm>
            <a:off x="5186855" y="3557994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Where am I?</a:t>
            </a:r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87FC1-02C4-EC41-1E14-6B268EEF4B66}"/>
              </a:ext>
            </a:extLst>
          </p:cNvPr>
          <p:cNvSpPr txBox="1"/>
          <p:nvPr/>
        </p:nvSpPr>
        <p:spPr>
          <a:xfrm>
            <a:off x="6858000" y="3419494"/>
            <a:ext cx="1410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= </a:t>
            </a:r>
            <a:r>
              <a:rPr kumimoji="1" lang="en-US" altLang="ja-JP" sz="3600" b="1" dirty="0" err="1"/>
              <a:t>pwd</a:t>
            </a:r>
            <a:endParaRPr kumimoji="1" lang="ja-JP" altLang="en-US" sz="3600" b="1"/>
          </a:p>
        </p:txBody>
      </p:sp>
      <p:pic>
        <p:nvPicPr>
          <p:cNvPr id="13" name="Picture 1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6565A3F-A40A-3257-2B1F-59F9861F1D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47"/>
          <a:stretch/>
        </p:blipFill>
        <p:spPr>
          <a:xfrm>
            <a:off x="685516" y="578967"/>
            <a:ext cx="7772967" cy="1095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CA090D-A868-50C4-0F3C-092EDDD11DDB}"/>
              </a:ext>
            </a:extLst>
          </p:cNvPr>
          <p:cNvSpPr txBox="1"/>
          <p:nvPr/>
        </p:nvSpPr>
        <p:spPr>
          <a:xfrm>
            <a:off x="3552498" y="138769"/>
            <a:ext cx="21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“type </a:t>
            </a:r>
            <a:r>
              <a:rPr kumimoji="1" lang="en-US" altLang="ja-JP" dirty="0" err="1"/>
              <a:t>pwd</a:t>
            </a:r>
            <a:r>
              <a:rPr kumimoji="1" lang="en-US" altLang="ja-JP" dirty="0"/>
              <a:t> -&gt; enter”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05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5CF5D-BAF7-7362-CB94-D947C9F20272}"/>
              </a:ext>
            </a:extLst>
          </p:cNvPr>
          <p:cNvSpPr txBox="1"/>
          <p:nvPr/>
        </p:nvSpPr>
        <p:spPr>
          <a:xfrm>
            <a:off x="511628" y="381000"/>
            <a:ext cx="231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Not always so easy….</a:t>
            </a:r>
            <a:endParaRPr kumimoji="1" lang="ja-JP" alt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5651274-4213-9EFA-84BD-5D5505D1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 b="16012"/>
          <a:stretch/>
        </p:blipFill>
        <p:spPr>
          <a:xfrm>
            <a:off x="363762" y="957944"/>
            <a:ext cx="8573721" cy="24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639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6FDF7-B1AD-E391-76A1-CA7BF87AA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00D35A-8E08-D290-7AE2-0B68CA98D4A9}"/>
              </a:ext>
            </a:extLst>
          </p:cNvPr>
          <p:cNvSpPr/>
          <p:nvPr/>
        </p:nvSpPr>
        <p:spPr>
          <a:xfrm>
            <a:off x="3429000" y="2862943"/>
            <a:ext cx="5486399" cy="35160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10D69-DA2C-D573-CC3D-D4C14BA3F468}"/>
              </a:ext>
            </a:extLst>
          </p:cNvPr>
          <p:cNvSpPr/>
          <p:nvPr/>
        </p:nvSpPr>
        <p:spPr>
          <a:xfrm>
            <a:off x="4084927" y="3215438"/>
            <a:ext cx="2392072" cy="2434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EE743BB-9D1C-95AB-4FE4-E0243FB04D8F}"/>
              </a:ext>
            </a:extLst>
          </p:cNvPr>
          <p:cNvSpPr/>
          <p:nvPr/>
        </p:nvSpPr>
        <p:spPr>
          <a:xfrm>
            <a:off x="5080120" y="4203385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D0C84C-CFC9-34AA-7875-C2141C8C0A70}"/>
              </a:ext>
            </a:extLst>
          </p:cNvPr>
          <p:cNvSpPr/>
          <p:nvPr/>
        </p:nvSpPr>
        <p:spPr>
          <a:xfrm rot="10800000">
            <a:off x="5102455" y="3968216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569D7-DAF3-A5EE-84D7-8C3BCA279BA3}"/>
              </a:ext>
            </a:extLst>
          </p:cNvPr>
          <p:cNvSpPr txBox="1"/>
          <p:nvPr/>
        </p:nvSpPr>
        <p:spPr>
          <a:xfrm>
            <a:off x="5063383" y="5000122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738F3-DB43-5635-0CA7-B155E8512EE2}"/>
              </a:ext>
            </a:extLst>
          </p:cNvPr>
          <p:cNvSpPr txBox="1"/>
          <p:nvPr/>
        </p:nvSpPr>
        <p:spPr>
          <a:xfrm>
            <a:off x="4084927" y="5773513"/>
            <a:ext cx="23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/bin/home/</a:t>
            </a:r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AB5977-B947-ED68-2261-0A39D5356E8B}"/>
              </a:ext>
            </a:extLst>
          </p:cNvPr>
          <p:cNvSpPr/>
          <p:nvPr/>
        </p:nvSpPr>
        <p:spPr>
          <a:xfrm>
            <a:off x="6476999" y="4233249"/>
            <a:ext cx="1533363" cy="141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059F7-7DE3-66D4-5CE9-F98B17B698AE}"/>
              </a:ext>
            </a:extLst>
          </p:cNvPr>
          <p:cNvSpPr/>
          <p:nvPr/>
        </p:nvSpPr>
        <p:spPr>
          <a:xfrm>
            <a:off x="6998157" y="430060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13A36-9102-1A59-E9BA-66C83BDB342A}"/>
              </a:ext>
            </a:extLst>
          </p:cNvPr>
          <p:cNvSpPr txBox="1"/>
          <p:nvPr/>
        </p:nvSpPr>
        <p:spPr>
          <a:xfrm>
            <a:off x="6428585" y="5059104"/>
            <a:ext cx="163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/>
              <a:t>Executable file of </a:t>
            </a:r>
          </a:p>
          <a:p>
            <a:pPr algn="ctr"/>
            <a:r>
              <a:rPr kumimoji="1" lang="en-US" altLang="ja-JP" sz="1400" b="1" dirty="0"/>
              <a:t>blast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E47C13-9B4B-6CB8-42A9-D70E94FEB31D}"/>
              </a:ext>
            </a:extLst>
          </p:cNvPr>
          <p:cNvSpPr/>
          <p:nvPr/>
        </p:nvSpPr>
        <p:spPr>
          <a:xfrm>
            <a:off x="915756" y="1104392"/>
            <a:ext cx="1548556" cy="14042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9DB392-AD7C-3F74-5837-BB53E77ECBA8}"/>
              </a:ext>
            </a:extLst>
          </p:cNvPr>
          <p:cNvSpPr/>
          <p:nvPr/>
        </p:nvSpPr>
        <p:spPr>
          <a:xfrm>
            <a:off x="1089928" y="1235020"/>
            <a:ext cx="1219200" cy="10341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6CABE-703A-4031-F28F-BA3E140288FF}"/>
              </a:ext>
            </a:extLst>
          </p:cNvPr>
          <p:cNvSpPr/>
          <p:nvPr/>
        </p:nvSpPr>
        <p:spPr>
          <a:xfrm>
            <a:off x="915756" y="2573963"/>
            <a:ext cx="1548556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374491-08E0-3500-F928-8C56270544C1}"/>
              </a:ext>
            </a:extLst>
          </p:cNvPr>
          <p:cNvSpPr txBox="1"/>
          <p:nvPr/>
        </p:nvSpPr>
        <p:spPr>
          <a:xfrm>
            <a:off x="1050632" y="648366"/>
            <a:ext cx="129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 online</a:t>
            </a:r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2CE27-3D7C-0644-D119-FEFF54857859}"/>
              </a:ext>
            </a:extLst>
          </p:cNvPr>
          <p:cNvSpPr txBox="1"/>
          <p:nvPr/>
        </p:nvSpPr>
        <p:spPr>
          <a:xfrm>
            <a:off x="5008815" y="294423"/>
            <a:ext cx="3363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Installing the software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881C12-518E-2A9E-BCF9-FDDCA0F3744D}"/>
              </a:ext>
            </a:extLst>
          </p:cNvPr>
          <p:cNvSpPr txBox="1"/>
          <p:nvPr/>
        </p:nvSpPr>
        <p:spPr>
          <a:xfrm>
            <a:off x="4612188" y="2384126"/>
            <a:ext cx="29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Your local PC (=Cloud Shell)</a:t>
            </a:r>
            <a:endParaRPr kumimoji="1" lang="ja-JP" alt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80E00A54-16D5-03CB-C759-B53A7BE7CEA7}"/>
              </a:ext>
            </a:extLst>
          </p:cNvPr>
          <p:cNvSpPr/>
          <p:nvPr/>
        </p:nvSpPr>
        <p:spPr>
          <a:xfrm rot="3193462">
            <a:off x="504899" y="1317736"/>
            <a:ext cx="2954883" cy="4402365"/>
          </a:xfrm>
          <a:prstGeom prst="arc">
            <a:avLst>
              <a:gd name="adj1" fmla="val 13745000"/>
              <a:gd name="adj2" fmla="val 17092542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640A98-A462-4DB8-FF57-E81DE2E6234C}"/>
              </a:ext>
            </a:extLst>
          </p:cNvPr>
          <p:cNvSpPr txBox="1"/>
          <p:nvPr/>
        </p:nvSpPr>
        <p:spPr>
          <a:xfrm>
            <a:off x="4646676" y="991087"/>
            <a:ext cx="336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ja-JP" sz="2000" b="1" dirty="0"/>
              <a:t>Download the software</a:t>
            </a:r>
          </a:p>
          <a:p>
            <a:pPr marL="457200" indent="-457200">
              <a:buAutoNum type="arabicPeriod"/>
            </a:pPr>
            <a:r>
              <a:rPr kumimoji="1" lang="en-US" altLang="ja-JP" sz="2000" b="1" dirty="0"/>
              <a:t>Add a directory to PATH</a:t>
            </a:r>
          </a:p>
        </p:txBody>
      </p:sp>
    </p:spTree>
    <p:extLst>
      <p:ext uri="{BB962C8B-B14F-4D97-AF65-F5344CB8AC3E}">
        <p14:creationId xmlns:p14="http://schemas.microsoft.com/office/powerpoint/2010/main" val="40698270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5C848-D69A-17BC-28D9-118DA5828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4CE073C-CCE2-B823-3B02-81BB0390EC84}"/>
              </a:ext>
            </a:extLst>
          </p:cNvPr>
          <p:cNvSpPr/>
          <p:nvPr/>
        </p:nvSpPr>
        <p:spPr>
          <a:xfrm>
            <a:off x="612385" y="3226323"/>
            <a:ext cx="2392072" cy="2434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CDEA2618-BC24-5058-8AF2-4AB6EA738AA8}"/>
              </a:ext>
            </a:extLst>
          </p:cNvPr>
          <p:cNvSpPr/>
          <p:nvPr/>
        </p:nvSpPr>
        <p:spPr>
          <a:xfrm>
            <a:off x="1347577" y="4248286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1C4FA8-F641-991F-BE5D-2D0C6BFBF22C}"/>
              </a:ext>
            </a:extLst>
          </p:cNvPr>
          <p:cNvSpPr/>
          <p:nvPr/>
        </p:nvSpPr>
        <p:spPr>
          <a:xfrm rot="10800000">
            <a:off x="1369912" y="4013117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611E4E-1F3E-65D5-98DA-0460DCA3A53F}"/>
              </a:ext>
            </a:extLst>
          </p:cNvPr>
          <p:cNvSpPr txBox="1"/>
          <p:nvPr/>
        </p:nvSpPr>
        <p:spPr>
          <a:xfrm>
            <a:off x="1330840" y="5045023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08747D-4B5A-822B-E391-C55C6A087CDA}"/>
              </a:ext>
            </a:extLst>
          </p:cNvPr>
          <p:cNvSpPr/>
          <p:nvPr/>
        </p:nvSpPr>
        <p:spPr>
          <a:xfrm>
            <a:off x="612385" y="1001736"/>
            <a:ext cx="3415862" cy="1252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F30C46-0F72-83D7-A6DE-5888E79BE9A5}"/>
              </a:ext>
            </a:extLst>
          </p:cNvPr>
          <p:cNvSpPr txBox="1"/>
          <p:nvPr/>
        </p:nvSpPr>
        <p:spPr>
          <a:xfrm>
            <a:off x="1800879" y="471734"/>
            <a:ext cx="103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</a:t>
            </a:r>
            <a:endParaRPr kumimoji="1" lang="ja-JP" altLang="en-US"/>
          </a:p>
        </p:txBody>
      </p:sp>
      <p:pic>
        <p:nvPicPr>
          <p:cNvPr id="30" name="Picture 2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401713E-D10C-0369-8247-748D4F397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23" y="471734"/>
            <a:ext cx="4013636" cy="231500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D1DF20-FF37-5692-3004-97423C9E2A2E}"/>
              </a:ext>
            </a:extLst>
          </p:cNvPr>
          <p:cNvCxnSpPr>
            <a:stCxn id="30" idx="1"/>
            <a:endCxn id="28" idx="3"/>
          </p:cNvCxnSpPr>
          <p:nvPr/>
        </p:nvCxnSpPr>
        <p:spPr>
          <a:xfrm flipH="1" flipV="1">
            <a:off x="4028247" y="1627831"/>
            <a:ext cx="762776" cy="1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2F7405-C7B9-C4CD-5BB3-85B8817F7E7B}"/>
              </a:ext>
            </a:extLst>
          </p:cNvPr>
          <p:cNvSpPr txBox="1"/>
          <p:nvPr/>
        </p:nvSpPr>
        <p:spPr>
          <a:xfrm>
            <a:off x="1442415" y="1404736"/>
            <a:ext cx="185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Executable files</a:t>
            </a:r>
          </a:p>
          <a:p>
            <a:pPr algn="ctr"/>
            <a:r>
              <a:rPr kumimoji="1" lang="en-US" altLang="ja-JP" b="1" dirty="0"/>
              <a:t>(binary)</a:t>
            </a:r>
            <a:endParaRPr kumimoji="1" lang="ja-JP" alt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379F0C-CC5B-B755-7A4F-B7036E06FC9F}"/>
              </a:ext>
            </a:extLst>
          </p:cNvPr>
          <p:cNvSpPr txBox="1"/>
          <p:nvPr/>
        </p:nvSpPr>
        <p:spPr>
          <a:xfrm>
            <a:off x="612385" y="5784398"/>
            <a:ext cx="23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/bin/home/</a:t>
            </a:r>
            <a:endParaRPr kumimoji="1" lang="ja-JP" altLang="en-US"/>
          </a:p>
        </p:txBody>
      </p:sp>
      <p:sp>
        <p:nvSpPr>
          <p:cNvPr id="34" name="Rounded Rectangle 3">
            <a:extLst>
              <a:ext uri="{FF2B5EF4-FFF2-40B4-BE49-F238E27FC236}">
                <a16:creationId xmlns:a16="http://schemas.microsoft.com/office/drawing/2014/main" id="{DC75E8C9-68EE-5295-272C-0DA04FB5760B}"/>
              </a:ext>
            </a:extLst>
          </p:cNvPr>
          <p:cNvSpPr/>
          <p:nvPr/>
        </p:nvSpPr>
        <p:spPr>
          <a:xfrm>
            <a:off x="2070163" y="3513893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7F2353-D26D-CFEE-9903-B14D0433D897}"/>
              </a:ext>
            </a:extLst>
          </p:cNvPr>
          <p:cNvSpPr txBox="1"/>
          <p:nvPr/>
        </p:nvSpPr>
        <p:spPr>
          <a:xfrm>
            <a:off x="2070163" y="3674563"/>
            <a:ext cx="166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makeblastdb</a:t>
            </a:r>
            <a:endParaRPr kumimoji="1" lang="ja-JP" altLang="en-US" sz="160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40B33C5E-1A70-458C-23FE-14E5D469D31B}"/>
              </a:ext>
            </a:extLst>
          </p:cNvPr>
          <p:cNvSpPr/>
          <p:nvPr/>
        </p:nvSpPr>
        <p:spPr>
          <a:xfrm>
            <a:off x="6466114" y="3729374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B7FDE69-7951-AE83-BF6C-4D0502928E77}"/>
              </a:ext>
            </a:extLst>
          </p:cNvPr>
          <p:cNvSpPr/>
          <p:nvPr/>
        </p:nvSpPr>
        <p:spPr>
          <a:xfrm rot="10800000">
            <a:off x="6488449" y="3494205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20F0AB-56C8-79FA-50E2-467C04954D48}"/>
              </a:ext>
            </a:extLst>
          </p:cNvPr>
          <p:cNvCxnSpPr>
            <a:cxnSpLocks/>
          </p:cNvCxnSpPr>
          <p:nvPr/>
        </p:nvCxnSpPr>
        <p:spPr>
          <a:xfrm flipH="1">
            <a:off x="3736181" y="3778083"/>
            <a:ext cx="2621076" cy="10145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FA3BB8A-E422-3E06-F087-69914C76905D}"/>
              </a:ext>
            </a:extLst>
          </p:cNvPr>
          <p:cNvCxnSpPr>
            <a:cxnSpLocks/>
          </p:cNvCxnSpPr>
          <p:nvPr/>
        </p:nvCxnSpPr>
        <p:spPr>
          <a:xfrm>
            <a:off x="6690146" y="2891380"/>
            <a:ext cx="0" cy="508988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A8BC4FB-7DEF-B874-958B-E22467BBB5A2}"/>
              </a:ext>
            </a:extLst>
          </p:cNvPr>
          <p:cNvSpPr/>
          <p:nvPr/>
        </p:nvSpPr>
        <p:spPr>
          <a:xfrm>
            <a:off x="3854614" y="4248285"/>
            <a:ext cx="1533363" cy="1416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6A250-4E5C-3AA2-B799-742D16AA85D1}"/>
              </a:ext>
            </a:extLst>
          </p:cNvPr>
          <p:cNvSpPr txBox="1"/>
          <p:nvPr/>
        </p:nvSpPr>
        <p:spPr>
          <a:xfrm>
            <a:off x="3425259" y="5784398"/>
            <a:ext cx="23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Directory A</a:t>
            </a:r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603DC-CCE1-6EFF-2F6B-5DDCC31287A8}"/>
              </a:ext>
            </a:extLst>
          </p:cNvPr>
          <p:cNvSpPr/>
          <p:nvPr/>
        </p:nvSpPr>
        <p:spPr>
          <a:xfrm>
            <a:off x="4375772" y="4315641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blast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6BC3C-28C5-B3B8-83BD-62B582C001DA}"/>
              </a:ext>
            </a:extLst>
          </p:cNvPr>
          <p:cNvSpPr txBox="1"/>
          <p:nvPr/>
        </p:nvSpPr>
        <p:spPr>
          <a:xfrm>
            <a:off x="3806200" y="5074140"/>
            <a:ext cx="163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/>
              <a:t>Executable file of </a:t>
            </a:r>
          </a:p>
          <a:p>
            <a:pPr algn="ctr"/>
            <a:r>
              <a:rPr kumimoji="1" lang="en-US" altLang="ja-JP" sz="1400" b="1" dirty="0"/>
              <a:t>blast</a:t>
            </a:r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009D671B-71F1-BA30-3423-32AFA24DCB19}"/>
              </a:ext>
            </a:extLst>
          </p:cNvPr>
          <p:cNvSpPr/>
          <p:nvPr/>
        </p:nvSpPr>
        <p:spPr>
          <a:xfrm>
            <a:off x="7138641" y="3228007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574088-B28F-7879-D2D4-451200D7D60C}"/>
              </a:ext>
            </a:extLst>
          </p:cNvPr>
          <p:cNvSpPr txBox="1"/>
          <p:nvPr/>
        </p:nvSpPr>
        <p:spPr>
          <a:xfrm>
            <a:off x="7138641" y="3279816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Ok, I will look for it in /</a:t>
            </a:r>
            <a:r>
              <a:rPr kumimoji="1" lang="en-US" altLang="ja-JP" sz="1600" dirty="0" err="1"/>
              <a:t>usr</a:t>
            </a:r>
            <a:r>
              <a:rPr kumimoji="1" lang="en-US" altLang="ja-JP" sz="1600" dirty="0"/>
              <a:t>/bin</a:t>
            </a:r>
            <a:endParaRPr kumimoji="1" lang="ja-JP" altLang="en-US" sz="16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F90D9D-AF5C-57E3-6FC2-94329A457663}"/>
              </a:ext>
            </a:extLst>
          </p:cNvPr>
          <p:cNvCxnSpPr>
            <a:cxnSpLocks/>
          </p:cNvCxnSpPr>
          <p:nvPr/>
        </p:nvCxnSpPr>
        <p:spPr>
          <a:xfrm flipV="1">
            <a:off x="5147592" y="4261291"/>
            <a:ext cx="1185553" cy="557194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CC6D4428-4495-06A2-789F-D3F05112B70B}"/>
              </a:ext>
            </a:extLst>
          </p:cNvPr>
          <p:cNvSpPr/>
          <p:nvPr/>
        </p:nvSpPr>
        <p:spPr>
          <a:xfrm flipV="1">
            <a:off x="6746756" y="4621378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8016D-69F8-D392-A85E-A4B4446F313F}"/>
              </a:ext>
            </a:extLst>
          </p:cNvPr>
          <p:cNvSpPr txBox="1"/>
          <p:nvPr/>
        </p:nvSpPr>
        <p:spPr>
          <a:xfrm>
            <a:off x="6690146" y="4818485"/>
            <a:ext cx="1641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Check in directory A, too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9909757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17D33-EE6E-F51B-AC8B-D4C5FA077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03B2A0-6F5F-5680-342E-3DA39AAB71E9}"/>
              </a:ext>
            </a:extLst>
          </p:cNvPr>
          <p:cNvSpPr/>
          <p:nvPr/>
        </p:nvSpPr>
        <p:spPr>
          <a:xfrm>
            <a:off x="324319" y="577864"/>
            <a:ext cx="2070537" cy="2654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22CC19-FE0B-20A4-A6C8-61F139754933}"/>
              </a:ext>
            </a:extLst>
          </p:cNvPr>
          <p:cNvSpPr/>
          <p:nvPr/>
        </p:nvSpPr>
        <p:spPr>
          <a:xfrm>
            <a:off x="2394857" y="1382485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CDE461-646D-F13B-F3C4-F39B2DE69621}"/>
              </a:ext>
            </a:extLst>
          </p:cNvPr>
          <p:cNvSpPr/>
          <p:nvPr/>
        </p:nvSpPr>
        <p:spPr>
          <a:xfrm>
            <a:off x="2394857" y="1735897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47357A2-2F84-571A-86C3-68899BA5B5DE}"/>
              </a:ext>
            </a:extLst>
          </p:cNvPr>
          <p:cNvSpPr/>
          <p:nvPr/>
        </p:nvSpPr>
        <p:spPr>
          <a:xfrm>
            <a:off x="3213945" y="1886817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F7735D-69CB-478A-58DC-ABF35EE5F23A}"/>
              </a:ext>
            </a:extLst>
          </p:cNvPr>
          <p:cNvSpPr/>
          <p:nvPr/>
        </p:nvSpPr>
        <p:spPr>
          <a:xfrm rot="10800000">
            <a:off x="3236280" y="1651648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423AE5-9301-11B0-B32A-9C97ECCB4A6A}"/>
              </a:ext>
            </a:extLst>
          </p:cNvPr>
          <p:cNvSpPr txBox="1"/>
          <p:nvPr/>
        </p:nvSpPr>
        <p:spPr>
          <a:xfrm>
            <a:off x="3197208" y="2683554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BCF184-C8AA-5E18-E9DC-C6F0CFBBE54B}"/>
              </a:ext>
            </a:extLst>
          </p:cNvPr>
          <p:cNvSpPr/>
          <p:nvPr/>
        </p:nvSpPr>
        <p:spPr>
          <a:xfrm>
            <a:off x="677079" y="1732001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390B45-E2A0-FED8-4AD8-ABACF3228094}"/>
              </a:ext>
            </a:extLst>
          </p:cNvPr>
          <p:cNvSpPr/>
          <p:nvPr/>
        </p:nvSpPr>
        <p:spPr>
          <a:xfrm>
            <a:off x="2569825" y="2633050"/>
            <a:ext cx="330564" cy="4014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98E54C-8789-2ADF-EF0F-711C78B35327}"/>
              </a:ext>
            </a:extLst>
          </p:cNvPr>
          <p:cNvSpPr/>
          <p:nvPr/>
        </p:nvSpPr>
        <p:spPr>
          <a:xfrm>
            <a:off x="4468208" y="1382485"/>
            <a:ext cx="2070537" cy="1849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6E36CA-8DC2-086B-4074-E8AE5472F1C0}"/>
              </a:ext>
            </a:extLst>
          </p:cNvPr>
          <p:cNvSpPr/>
          <p:nvPr/>
        </p:nvSpPr>
        <p:spPr>
          <a:xfrm>
            <a:off x="4468208" y="1735897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7974A3-FB20-450F-DB3C-21C9AF414D81}"/>
              </a:ext>
            </a:extLst>
          </p:cNvPr>
          <p:cNvSpPr txBox="1"/>
          <p:nvPr/>
        </p:nvSpPr>
        <p:spPr>
          <a:xfrm>
            <a:off x="4468208" y="682029"/>
            <a:ext cx="207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ncbi-blast-2.16.0+-x64-linux</a:t>
            </a:r>
            <a:endParaRPr kumimoji="1" lang="en-US" altLang="ja-JP" sz="1600" b="1" u="sn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1909A3-3F96-CA48-BCF0-D7A1A1C5329C}"/>
              </a:ext>
            </a:extLst>
          </p:cNvPr>
          <p:cNvSpPr/>
          <p:nvPr/>
        </p:nvSpPr>
        <p:spPr>
          <a:xfrm>
            <a:off x="4923345" y="1576927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9950C8-5DA6-6012-B6B9-514AE99F0991}"/>
              </a:ext>
            </a:extLst>
          </p:cNvPr>
          <p:cNvSpPr/>
          <p:nvPr/>
        </p:nvSpPr>
        <p:spPr>
          <a:xfrm>
            <a:off x="5783316" y="1544270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1E85AF-1B28-237C-253E-910135AE8F1F}"/>
              </a:ext>
            </a:extLst>
          </p:cNvPr>
          <p:cNvSpPr/>
          <p:nvPr/>
        </p:nvSpPr>
        <p:spPr>
          <a:xfrm>
            <a:off x="5276030" y="2328416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50293B-2B05-96CB-361C-AF09DADDEAE2}"/>
              </a:ext>
            </a:extLst>
          </p:cNvPr>
          <p:cNvSpPr/>
          <p:nvPr/>
        </p:nvSpPr>
        <p:spPr>
          <a:xfrm>
            <a:off x="4468208" y="3233056"/>
            <a:ext cx="2070537" cy="1849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655008-F491-D747-2AB9-784F97908762}"/>
              </a:ext>
            </a:extLst>
          </p:cNvPr>
          <p:cNvSpPr/>
          <p:nvPr/>
        </p:nvSpPr>
        <p:spPr>
          <a:xfrm rot="5400000">
            <a:off x="5477477" y="2682091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85A51F-9CF6-3293-BB96-03534A21C568}"/>
              </a:ext>
            </a:extLst>
          </p:cNvPr>
          <p:cNvSpPr txBox="1"/>
          <p:nvPr/>
        </p:nvSpPr>
        <p:spPr>
          <a:xfrm>
            <a:off x="5219939" y="5098778"/>
            <a:ext cx="75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bin</a:t>
            </a:r>
            <a:endParaRPr kumimoji="1" lang="en-US" altLang="ja-JP" sz="1600" b="1" u="sng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AB300E-0FCB-73D0-9B22-EF6DEA2EBACB}"/>
              </a:ext>
            </a:extLst>
          </p:cNvPr>
          <p:cNvSpPr/>
          <p:nvPr/>
        </p:nvSpPr>
        <p:spPr>
          <a:xfrm>
            <a:off x="4879801" y="3569013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2FC3B9-332D-6008-D863-BAF4F627F51D}"/>
              </a:ext>
            </a:extLst>
          </p:cNvPr>
          <p:cNvSpPr/>
          <p:nvPr/>
        </p:nvSpPr>
        <p:spPr>
          <a:xfrm>
            <a:off x="5718001" y="3699641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A0378D-0400-7E38-3D96-3AC7905D4684}"/>
              </a:ext>
            </a:extLst>
          </p:cNvPr>
          <p:cNvSpPr/>
          <p:nvPr/>
        </p:nvSpPr>
        <p:spPr>
          <a:xfrm>
            <a:off x="5119286" y="4309241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67D2EF-802D-291A-5CA1-0D9DAFB6A5BA}"/>
              </a:ext>
            </a:extLst>
          </p:cNvPr>
          <p:cNvSpPr/>
          <p:nvPr/>
        </p:nvSpPr>
        <p:spPr>
          <a:xfrm>
            <a:off x="4651200" y="2273613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CFEC535-7B06-C8D8-17E2-D7B56170B163}"/>
              </a:ext>
            </a:extLst>
          </p:cNvPr>
          <p:cNvSpPr/>
          <p:nvPr/>
        </p:nvSpPr>
        <p:spPr>
          <a:xfrm>
            <a:off x="5870401" y="4178613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1A89C3-3F96-106A-AFFD-B65F57C2D711}"/>
              </a:ext>
            </a:extLst>
          </p:cNvPr>
          <p:cNvSpPr/>
          <p:nvPr/>
        </p:nvSpPr>
        <p:spPr>
          <a:xfrm>
            <a:off x="4662086" y="404798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C67FFC-3971-735A-20D5-D9F17EC9E902}"/>
              </a:ext>
            </a:extLst>
          </p:cNvPr>
          <p:cNvSpPr/>
          <p:nvPr/>
        </p:nvSpPr>
        <p:spPr>
          <a:xfrm>
            <a:off x="5859515" y="2132098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81A47B-5322-CD28-5FE3-876BA6F22296}"/>
              </a:ext>
            </a:extLst>
          </p:cNvPr>
          <p:cNvSpPr/>
          <p:nvPr/>
        </p:nvSpPr>
        <p:spPr>
          <a:xfrm>
            <a:off x="5417544" y="3460530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A2F38D-2222-C363-7DC7-D6AFDE42E67D}"/>
              </a:ext>
            </a:extLst>
          </p:cNvPr>
          <p:cNvSpPr/>
          <p:nvPr/>
        </p:nvSpPr>
        <p:spPr>
          <a:xfrm>
            <a:off x="4612001" y="352584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EC9982-165D-AA5B-0C58-C6627436987A}"/>
              </a:ext>
            </a:extLst>
          </p:cNvPr>
          <p:cNvSpPr/>
          <p:nvPr/>
        </p:nvSpPr>
        <p:spPr>
          <a:xfrm>
            <a:off x="5776773" y="4189873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EB3E47-FEFA-855B-D095-EB48AE9FAF78}"/>
              </a:ext>
            </a:extLst>
          </p:cNvPr>
          <p:cNvSpPr/>
          <p:nvPr/>
        </p:nvSpPr>
        <p:spPr>
          <a:xfrm>
            <a:off x="5863858" y="3612930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0E45D1-6F14-FF26-2837-9DEF60EA1ED8}"/>
              </a:ext>
            </a:extLst>
          </p:cNvPr>
          <p:cNvSpPr txBox="1"/>
          <p:nvPr/>
        </p:nvSpPr>
        <p:spPr>
          <a:xfrm>
            <a:off x="7042813" y="3275864"/>
            <a:ext cx="19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dirty="0" err="1"/>
              <a:t>blastdb_aliastool</a:t>
            </a:r>
            <a:endParaRPr kumimoji="1" lang="ja-JP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5B5006-C7CD-0C5F-8869-F0334F870A1B}"/>
              </a:ext>
            </a:extLst>
          </p:cNvPr>
          <p:cNvSpPr txBox="1"/>
          <p:nvPr/>
        </p:nvSpPr>
        <p:spPr>
          <a:xfrm>
            <a:off x="7042813" y="370645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b="1" dirty="0" err="1"/>
              <a:t>makeblastdb</a:t>
            </a:r>
            <a:endParaRPr kumimoji="1" lang="ja-JP" alt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8CA9D6-39B5-5105-7ECC-37149FE83219}"/>
              </a:ext>
            </a:extLst>
          </p:cNvPr>
          <p:cNvSpPr txBox="1"/>
          <p:nvPr/>
        </p:nvSpPr>
        <p:spPr>
          <a:xfrm>
            <a:off x="7042813" y="4137042"/>
            <a:ext cx="88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dirty="0" err="1"/>
              <a:t>tblastn</a:t>
            </a:r>
            <a:endParaRPr kumimoji="1" lang="ja-JP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39E9BE-AAD6-77A9-CF8B-1C9A623AA2C5}"/>
              </a:ext>
            </a:extLst>
          </p:cNvPr>
          <p:cNvSpPr txBox="1"/>
          <p:nvPr/>
        </p:nvSpPr>
        <p:spPr>
          <a:xfrm>
            <a:off x="7042813" y="4567631"/>
            <a:ext cx="81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dirty="0" err="1"/>
              <a:t>blastp</a:t>
            </a:r>
            <a:endParaRPr kumimoji="1" lang="ja-JP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31E154-F8E9-1908-E7EC-7BFC34A72C7B}"/>
              </a:ext>
            </a:extLst>
          </p:cNvPr>
          <p:cNvSpPr txBox="1"/>
          <p:nvPr/>
        </p:nvSpPr>
        <p:spPr>
          <a:xfrm>
            <a:off x="7042813" y="4998221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dirty="0" err="1"/>
              <a:t>blastx</a:t>
            </a:r>
            <a:endParaRPr kumimoji="1" lang="ja-JP" altLang="en-US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85A0190C-2761-2BC6-F2C5-0862FF4AB3D9}"/>
              </a:ext>
            </a:extLst>
          </p:cNvPr>
          <p:cNvSpPr/>
          <p:nvPr/>
        </p:nvSpPr>
        <p:spPr>
          <a:xfrm>
            <a:off x="6770914" y="3358483"/>
            <a:ext cx="174172" cy="188959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D61A60-4A3E-D99F-C031-CDE59A0A572F}"/>
              </a:ext>
            </a:extLst>
          </p:cNvPr>
          <p:cNvSpPr txBox="1"/>
          <p:nvPr/>
        </p:nvSpPr>
        <p:spPr>
          <a:xfrm>
            <a:off x="8224799" y="513826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9ECD0-0D2F-0252-B91A-EE463609A996}"/>
              </a:ext>
            </a:extLst>
          </p:cNvPr>
          <p:cNvSpPr txBox="1"/>
          <p:nvPr/>
        </p:nvSpPr>
        <p:spPr>
          <a:xfrm>
            <a:off x="6550066" y="5848890"/>
            <a:ext cx="2417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/>
              <a:t>Executable files</a:t>
            </a:r>
          </a:p>
        </p:txBody>
      </p:sp>
    </p:spTree>
    <p:extLst>
      <p:ext uri="{BB962C8B-B14F-4D97-AF65-F5344CB8AC3E}">
        <p14:creationId xmlns:p14="http://schemas.microsoft.com/office/powerpoint/2010/main" val="434722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85F4D-D890-7D3A-247E-0CADE2A8C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A854BC-E902-A4F0-079E-23184713619B}"/>
              </a:ext>
            </a:extLst>
          </p:cNvPr>
          <p:cNvSpPr/>
          <p:nvPr/>
        </p:nvSpPr>
        <p:spPr>
          <a:xfrm>
            <a:off x="801040" y="1481378"/>
            <a:ext cx="2070537" cy="2654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8802A3-0B92-6271-B042-D7E7FD9BD819}"/>
              </a:ext>
            </a:extLst>
          </p:cNvPr>
          <p:cNvSpPr/>
          <p:nvPr/>
        </p:nvSpPr>
        <p:spPr>
          <a:xfrm>
            <a:off x="2871578" y="2285999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7528E-A822-1BA2-C930-358270E90A12}"/>
              </a:ext>
            </a:extLst>
          </p:cNvPr>
          <p:cNvSpPr/>
          <p:nvPr/>
        </p:nvSpPr>
        <p:spPr>
          <a:xfrm>
            <a:off x="2871578" y="2639411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2B6BF03F-B907-5E75-7DE4-090FAF290D3A}"/>
              </a:ext>
            </a:extLst>
          </p:cNvPr>
          <p:cNvSpPr/>
          <p:nvPr/>
        </p:nvSpPr>
        <p:spPr>
          <a:xfrm>
            <a:off x="3690666" y="2790331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3D930E-B3E0-DD39-2A22-E6AEF8571668}"/>
              </a:ext>
            </a:extLst>
          </p:cNvPr>
          <p:cNvSpPr/>
          <p:nvPr/>
        </p:nvSpPr>
        <p:spPr>
          <a:xfrm rot="10800000">
            <a:off x="3713001" y="2555162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B4CEA6-33AB-A215-C2B3-8B50607AE1B0}"/>
              </a:ext>
            </a:extLst>
          </p:cNvPr>
          <p:cNvSpPr txBox="1"/>
          <p:nvPr/>
        </p:nvSpPr>
        <p:spPr>
          <a:xfrm>
            <a:off x="3673929" y="3587068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986889-45EC-EDC6-5061-99A1B89C14A0}"/>
              </a:ext>
            </a:extLst>
          </p:cNvPr>
          <p:cNvSpPr/>
          <p:nvPr/>
        </p:nvSpPr>
        <p:spPr>
          <a:xfrm>
            <a:off x="1153800" y="263551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FF5C70-ED1F-5DA1-A1FA-0A799997D2FC}"/>
              </a:ext>
            </a:extLst>
          </p:cNvPr>
          <p:cNvSpPr/>
          <p:nvPr/>
        </p:nvSpPr>
        <p:spPr>
          <a:xfrm>
            <a:off x="3046546" y="3536564"/>
            <a:ext cx="330564" cy="4014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5F14AA-86AE-E5E8-5216-EAF21829D111}"/>
              </a:ext>
            </a:extLst>
          </p:cNvPr>
          <p:cNvSpPr/>
          <p:nvPr/>
        </p:nvSpPr>
        <p:spPr>
          <a:xfrm>
            <a:off x="4944929" y="2285999"/>
            <a:ext cx="2070537" cy="1849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736634-CBB6-4A06-B9C2-B5825ADF152F}"/>
              </a:ext>
            </a:extLst>
          </p:cNvPr>
          <p:cNvSpPr/>
          <p:nvPr/>
        </p:nvSpPr>
        <p:spPr>
          <a:xfrm>
            <a:off x="4944929" y="2639411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78C7F8-BD7A-1349-1D99-586557A322FD}"/>
              </a:ext>
            </a:extLst>
          </p:cNvPr>
          <p:cNvSpPr/>
          <p:nvPr/>
        </p:nvSpPr>
        <p:spPr>
          <a:xfrm>
            <a:off x="5400066" y="2480441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7CC1CA-DEB3-5FC2-3E04-ACF46E709B93}"/>
              </a:ext>
            </a:extLst>
          </p:cNvPr>
          <p:cNvSpPr/>
          <p:nvPr/>
        </p:nvSpPr>
        <p:spPr>
          <a:xfrm>
            <a:off x="6260037" y="244778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6D5260-511F-7DF8-0371-D564EB206493}"/>
              </a:ext>
            </a:extLst>
          </p:cNvPr>
          <p:cNvSpPr/>
          <p:nvPr/>
        </p:nvSpPr>
        <p:spPr>
          <a:xfrm>
            <a:off x="5752751" y="3231930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85ED7C-4472-DD68-8960-5ACDED0D9AD9}"/>
              </a:ext>
            </a:extLst>
          </p:cNvPr>
          <p:cNvSpPr/>
          <p:nvPr/>
        </p:nvSpPr>
        <p:spPr>
          <a:xfrm>
            <a:off x="4944929" y="4136570"/>
            <a:ext cx="2070537" cy="1849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E29B6A-4A05-66D8-73B4-22A8651D42CC}"/>
              </a:ext>
            </a:extLst>
          </p:cNvPr>
          <p:cNvSpPr/>
          <p:nvPr/>
        </p:nvSpPr>
        <p:spPr>
          <a:xfrm rot="5400000">
            <a:off x="5954198" y="3585605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3DDFDC-45C6-0755-EA9F-4D42B425F795}"/>
              </a:ext>
            </a:extLst>
          </p:cNvPr>
          <p:cNvSpPr txBox="1"/>
          <p:nvPr/>
        </p:nvSpPr>
        <p:spPr>
          <a:xfrm>
            <a:off x="4503100" y="6035890"/>
            <a:ext cx="303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/home/</a:t>
            </a:r>
            <a:r>
              <a:rPr kumimoji="1" lang="en-US" altLang="ja-JP" sz="1600" b="1" dirty="0" err="1"/>
              <a:t>shumpei_yamakawa</a:t>
            </a:r>
            <a:r>
              <a:rPr kumimoji="1" lang="en-US" altLang="ja-JP" sz="1600" b="1" dirty="0"/>
              <a:t>/ncbi-blast-2.16.0+/bin</a:t>
            </a:r>
            <a:endParaRPr kumimoji="1" lang="en-US" altLang="ja-JP" sz="1600" b="1" u="sng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26C2E2-B7D5-8966-140F-9AB18EF3975D}"/>
              </a:ext>
            </a:extLst>
          </p:cNvPr>
          <p:cNvSpPr/>
          <p:nvPr/>
        </p:nvSpPr>
        <p:spPr>
          <a:xfrm>
            <a:off x="5356522" y="4472527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7C37EB-CFC3-CE5D-8432-914A8EF60A24}"/>
              </a:ext>
            </a:extLst>
          </p:cNvPr>
          <p:cNvSpPr/>
          <p:nvPr/>
        </p:nvSpPr>
        <p:spPr>
          <a:xfrm>
            <a:off x="6194722" y="460315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5316105-ADB9-8DCE-34A6-225A04668CDC}"/>
              </a:ext>
            </a:extLst>
          </p:cNvPr>
          <p:cNvSpPr/>
          <p:nvPr/>
        </p:nvSpPr>
        <p:spPr>
          <a:xfrm>
            <a:off x="5596007" y="521275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49EC0E1-1FAC-1957-3ED2-3084040A2F0A}"/>
              </a:ext>
            </a:extLst>
          </p:cNvPr>
          <p:cNvSpPr/>
          <p:nvPr/>
        </p:nvSpPr>
        <p:spPr>
          <a:xfrm>
            <a:off x="5127921" y="3177127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2C0580-D9D4-9D58-F20A-2B2AC49BA361}"/>
              </a:ext>
            </a:extLst>
          </p:cNvPr>
          <p:cNvSpPr/>
          <p:nvPr/>
        </p:nvSpPr>
        <p:spPr>
          <a:xfrm>
            <a:off x="6347122" y="5082127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10AD93-44FC-6B89-DE6E-152206C95E61}"/>
              </a:ext>
            </a:extLst>
          </p:cNvPr>
          <p:cNvSpPr/>
          <p:nvPr/>
        </p:nvSpPr>
        <p:spPr>
          <a:xfrm>
            <a:off x="5138807" y="4951498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02DAF8-5652-DADF-977B-D4A143F5FA0A}"/>
              </a:ext>
            </a:extLst>
          </p:cNvPr>
          <p:cNvSpPr/>
          <p:nvPr/>
        </p:nvSpPr>
        <p:spPr>
          <a:xfrm>
            <a:off x="6336236" y="3035612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6F01CF-1A20-A68C-D4C1-A3DB828E0CE8}"/>
              </a:ext>
            </a:extLst>
          </p:cNvPr>
          <p:cNvSpPr/>
          <p:nvPr/>
        </p:nvSpPr>
        <p:spPr>
          <a:xfrm>
            <a:off x="5894265" y="436404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0C194F-8E31-AB2B-C11C-E32EE1A88ED7}"/>
              </a:ext>
            </a:extLst>
          </p:cNvPr>
          <p:cNvSpPr/>
          <p:nvPr/>
        </p:nvSpPr>
        <p:spPr>
          <a:xfrm>
            <a:off x="5088722" y="4429358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4E1E84-C3C1-6B4B-5897-7FE5B4D558FF}"/>
              </a:ext>
            </a:extLst>
          </p:cNvPr>
          <p:cNvSpPr/>
          <p:nvPr/>
        </p:nvSpPr>
        <p:spPr>
          <a:xfrm>
            <a:off x="6253494" y="5093387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B9A355-C99C-6158-512D-284A6C9E3B01}"/>
              </a:ext>
            </a:extLst>
          </p:cNvPr>
          <p:cNvSpPr/>
          <p:nvPr/>
        </p:nvSpPr>
        <p:spPr>
          <a:xfrm>
            <a:off x="6340579" y="451644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E09ECD8-DD91-3AF2-5144-52BE3737B2A9}"/>
              </a:ext>
            </a:extLst>
          </p:cNvPr>
          <p:cNvSpPr/>
          <p:nvPr/>
        </p:nvSpPr>
        <p:spPr>
          <a:xfrm>
            <a:off x="7685315" y="721302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FE889F-D334-DAC2-050B-55B91794CCE1}"/>
              </a:ext>
            </a:extLst>
          </p:cNvPr>
          <p:cNvSpPr/>
          <p:nvPr/>
        </p:nvSpPr>
        <p:spPr>
          <a:xfrm rot="10800000">
            <a:off x="7707650" y="486133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B42BAD-46DA-4BB2-D22D-D326015318BB}"/>
              </a:ext>
            </a:extLst>
          </p:cNvPr>
          <p:cNvCxnSpPr>
            <a:cxnSpLocks/>
          </p:cNvCxnSpPr>
          <p:nvPr/>
        </p:nvCxnSpPr>
        <p:spPr>
          <a:xfrm flipV="1">
            <a:off x="7272406" y="1621971"/>
            <a:ext cx="669622" cy="3218980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714DA-A012-5B58-7D9E-27001202020D}"/>
              </a:ext>
            </a:extLst>
          </p:cNvPr>
          <p:cNvCxnSpPr>
            <a:cxnSpLocks/>
          </p:cNvCxnSpPr>
          <p:nvPr/>
        </p:nvCxnSpPr>
        <p:spPr>
          <a:xfrm flipH="1">
            <a:off x="5799291" y="1164695"/>
            <a:ext cx="1669061" cy="738307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BA65A374-69CB-6C9D-EB90-7A9F6BFEA524}"/>
              </a:ext>
            </a:extLst>
          </p:cNvPr>
          <p:cNvSpPr/>
          <p:nvPr/>
        </p:nvSpPr>
        <p:spPr>
          <a:xfrm>
            <a:off x="4086733" y="1804986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484B2-7BE1-BFE8-5A91-06934AD22C78}"/>
              </a:ext>
            </a:extLst>
          </p:cNvPr>
          <p:cNvSpPr txBox="1"/>
          <p:nvPr/>
        </p:nvSpPr>
        <p:spPr>
          <a:xfrm>
            <a:off x="4086733" y="1965656"/>
            <a:ext cx="166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makeblastdb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321211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81526-EEDA-FC98-575B-F6911CD56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EED54-507F-DB70-75B3-20FC7501C81F}"/>
              </a:ext>
            </a:extLst>
          </p:cNvPr>
          <p:cNvSpPr txBox="1"/>
          <p:nvPr/>
        </p:nvSpPr>
        <p:spPr>
          <a:xfrm>
            <a:off x="1497183" y="206456"/>
            <a:ext cx="6149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PATH: </a:t>
            </a:r>
            <a:r>
              <a:rPr lang="en-GB" sz="2400" dirty="0"/>
              <a:t>Search path for executable commands</a:t>
            </a:r>
            <a:endParaRPr kumimoji="1" lang="ja-JP" altLang="en-US" sz="240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186E5569-4B44-189A-66A1-470B988EBABE}"/>
              </a:ext>
            </a:extLst>
          </p:cNvPr>
          <p:cNvSpPr/>
          <p:nvPr/>
        </p:nvSpPr>
        <p:spPr>
          <a:xfrm>
            <a:off x="1273126" y="1584888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1B1A4E-0D14-B4DA-34F3-9971D91A1725}"/>
              </a:ext>
            </a:extLst>
          </p:cNvPr>
          <p:cNvSpPr/>
          <p:nvPr/>
        </p:nvSpPr>
        <p:spPr>
          <a:xfrm rot="10800000">
            <a:off x="1295461" y="1349719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3B5D28-FDFE-0836-270F-75CDA56CDC91}"/>
              </a:ext>
            </a:extLst>
          </p:cNvPr>
          <p:cNvSpPr/>
          <p:nvPr/>
        </p:nvSpPr>
        <p:spPr>
          <a:xfrm>
            <a:off x="2223470" y="1958005"/>
            <a:ext cx="2871043" cy="1612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A0ECD-B9FE-8B27-BC3E-566E220CDCDC}"/>
              </a:ext>
            </a:extLst>
          </p:cNvPr>
          <p:cNvSpPr txBox="1"/>
          <p:nvPr/>
        </p:nvSpPr>
        <p:spPr>
          <a:xfrm>
            <a:off x="3263419" y="1503402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PATH</a:t>
            </a:r>
            <a:endParaRPr kumimoji="1" lang="ja-JP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B3E7A0-D8BC-4478-11F6-103EDD4D8559}"/>
              </a:ext>
            </a:extLst>
          </p:cNvPr>
          <p:cNvSpPr txBox="1"/>
          <p:nvPr/>
        </p:nvSpPr>
        <p:spPr>
          <a:xfrm>
            <a:off x="2689223" y="3605236"/>
            <a:ext cx="185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≒</a:t>
            </a:r>
            <a:r>
              <a:rPr kumimoji="1" lang="en-US" altLang="ja-JP" dirty="0"/>
              <a:t> a directory list </a:t>
            </a:r>
            <a:endParaRPr kumimoji="1" lang="ja-JP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E19744-4448-1B1E-69B5-62B61769591D}"/>
              </a:ext>
            </a:extLst>
          </p:cNvPr>
          <p:cNvSpPr txBox="1"/>
          <p:nvPr/>
        </p:nvSpPr>
        <p:spPr>
          <a:xfrm>
            <a:off x="2428672" y="2057400"/>
            <a:ext cx="237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directoryA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7FB05-4980-5815-50E2-CDCF585ED68D}"/>
              </a:ext>
            </a:extLst>
          </p:cNvPr>
          <p:cNvSpPr txBox="1"/>
          <p:nvPr/>
        </p:nvSpPr>
        <p:spPr>
          <a:xfrm>
            <a:off x="2428672" y="2426732"/>
            <a:ext cx="23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direcotryB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978D9B-0091-1E25-6D8F-1AD6EA53B40B}"/>
              </a:ext>
            </a:extLst>
          </p:cNvPr>
          <p:cNvSpPr txBox="1"/>
          <p:nvPr/>
        </p:nvSpPr>
        <p:spPr>
          <a:xfrm>
            <a:off x="2428672" y="2764259"/>
            <a:ext cx="240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direcotryC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pic>
        <p:nvPicPr>
          <p:cNvPr id="28" name="Picture 2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28A0BBB-ACC3-1E33-878A-AC5B4685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93" y="4376768"/>
            <a:ext cx="4356100" cy="6477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78216CE-D365-073B-A021-E858720BF589}"/>
              </a:ext>
            </a:extLst>
          </p:cNvPr>
          <p:cNvSpPr txBox="1"/>
          <p:nvPr/>
        </p:nvSpPr>
        <p:spPr>
          <a:xfrm>
            <a:off x="924830" y="400743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</a:t>
            </a:r>
            <a:endParaRPr kumimoji="1" lang="ja-JP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4F6C8D-7980-8E95-8D22-E9ED3842FDAE}"/>
              </a:ext>
            </a:extLst>
          </p:cNvPr>
          <p:cNvSpPr/>
          <p:nvPr/>
        </p:nvSpPr>
        <p:spPr>
          <a:xfrm>
            <a:off x="6724588" y="1100927"/>
            <a:ext cx="1711842" cy="123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directory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990D9F-2CFB-0274-EF3C-8B584C22845C}"/>
              </a:ext>
            </a:extLst>
          </p:cNvPr>
          <p:cNvSpPr/>
          <p:nvPr/>
        </p:nvSpPr>
        <p:spPr>
          <a:xfrm>
            <a:off x="6724588" y="2744373"/>
            <a:ext cx="1711842" cy="123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directory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B1D293-168D-C14A-C29F-B7AE658EFBD4}"/>
              </a:ext>
            </a:extLst>
          </p:cNvPr>
          <p:cNvSpPr/>
          <p:nvPr/>
        </p:nvSpPr>
        <p:spPr>
          <a:xfrm>
            <a:off x="6779923" y="4582777"/>
            <a:ext cx="1711842" cy="123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directory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DDBD98-CBFC-CE9E-0188-66719E6F95EC}"/>
              </a:ext>
            </a:extLst>
          </p:cNvPr>
          <p:cNvCxnSpPr>
            <a:cxnSpLocks/>
          </p:cNvCxnSpPr>
          <p:nvPr/>
        </p:nvCxnSpPr>
        <p:spPr>
          <a:xfrm flipH="1">
            <a:off x="5345793" y="1820057"/>
            <a:ext cx="1207407" cy="433286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FF3C4D0-E84C-5DB6-2931-60528EC029DF}"/>
              </a:ext>
            </a:extLst>
          </p:cNvPr>
          <p:cNvCxnSpPr>
            <a:cxnSpLocks/>
          </p:cNvCxnSpPr>
          <p:nvPr/>
        </p:nvCxnSpPr>
        <p:spPr>
          <a:xfrm flipH="1" flipV="1">
            <a:off x="5324022" y="2830285"/>
            <a:ext cx="1135447" cy="529185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27CB8C-61B4-5133-8703-32420F65934A}"/>
              </a:ext>
            </a:extLst>
          </p:cNvPr>
          <p:cNvCxnSpPr>
            <a:cxnSpLocks/>
          </p:cNvCxnSpPr>
          <p:nvPr/>
        </p:nvCxnSpPr>
        <p:spPr>
          <a:xfrm flipH="1" flipV="1">
            <a:off x="5334908" y="3450771"/>
            <a:ext cx="1135447" cy="1546483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637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B1DAA-E473-9DE6-45D4-0189F2555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21BB4E-17B1-686B-C557-EFDC4DCBEDD8}"/>
              </a:ext>
            </a:extLst>
          </p:cNvPr>
          <p:cNvSpPr txBox="1"/>
          <p:nvPr/>
        </p:nvSpPr>
        <p:spPr>
          <a:xfrm>
            <a:off x="1497183" y="206456"/>
            <a:ext cx="6149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PATH: </a:t>
            </a:r>
            <a:r>
              <a:rPr lang="en-GB" sz="2400" dirty="0"/>
              <a:t>Search path for executable commands</a:t>
            </a:r>
            <a:endParaRPr kumimoji="1" lang="ja-JP" altLang="en-US" sz="240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975A3A2-FE1B-F0E6-F773-8A8D6B4C7412}"/>
              </a:ext>
            </a:extLst>
          </p:cNvPr>
          <p:cNvSpPr/>
          <p:nvPr/>
        </p:nvSpPr>
        <p:spPr>
          <a:xfrm>
            <a:off x="1273126" y="1584888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60A000-5379-B900-DF3F-D283C4E9F908}"/>
              </a:ext>
            </a:extLst>
          </p:cNvPr>
          <p:cNvSpPr/>
          <p:nvPr/>
        </p:nvSpPr>
        <p:spPr>
          <a:xfrm rot="10800000">
            <a:off x="1295461" y="1349719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4689E-977A-AF9F-89C1-D266478CE475}"/>
              </a:ext>
            </a:extLst>
          </p:cNvPr>
          <p:cNvSpPr/>
          <p:nvPr/>
        </p:nvSpPr>
        <p:spPr>
          <a:xfrm>
            <a:off x="2223470" y="1958005"/>
            <a:ext cx="2871043" cy="1612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DBBE3-BBC9-336F-4534-93024B0ECB7A}"/>
              </a:ext>
            </a:extLst>
          </p:cNvPr>
          <p:cNvSpPr txBox="1"/>
          <p:nvPr/>
        </p:nvSpPr>
        <p:spPr>
          <a:xfrm>
            <a:off x="3263419" y="1503402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PATH</a:t>
            </a:r>
            <a:endParaRPr kumimoji="1" lang="ja-JP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5CD7DA-F607-A0E0-6BD5-155244D4B60D}"/>
              </a:ext>
            </a:extLst>
          </p:cNvPr>
          <p:cNvSpPr txBox="1"/>
          <p:nvPr/>
        </p:nvSpPr>
        <p:spPr>
          <a:xfrm>
            <a:off x="2428672" y="2057400"/>
            <a:ext cx="237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directoryA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66A37-A9E4-FB5C-346B-31203533C848}"/>
              </a:ext>
            </a:extLst>
          </p:cNvPr>
          <p:cNvSpPr txBox="1"/>
          <p:nvPr/>
        </p:nvSpPr>
        <p:spPr>
          <a:xfrm>
            <a:off x="2428672" y="2426732"/>
            <a:ext cx="23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direcotryB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4AAF22-30CB-6B58-2E03-A86B04617058}"/>
              </a:ext>
            </a:extLst>
          </p:cNvPr>
          <p:cNvSpPr txBox="1"/>
          <p:nvPr/>
        </p:nvSpPr>
        <p:spPr>
          <a:xfrm>
            <a:off x="2428672" y="2764259"/>
            <a:ext cx="240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direcotryC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B290EA-643C-4C91-0518-16B7F6A8AEA7}"/>
              </a:ext>
            </a:extLst>
          </p:cNvPr>
          <p:cNvSpPr/>
          <p:nvPr/>
        </p:nvSpPr>
        <p:spPr>
          <a:xfrm>
            <a:off x="6724588" y="1100927"/>
            <a:ext cx="1711842" cy="123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directory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D18EA4-6145-A9FB-DE57-BA885EFDA19E}"/>
              </a:ext>
            </a:extLst>
          </p:cNvPr>
          <p:cNvSpPr/>
          <p:nvPr/>
        </p:nvSpPr>
        <p:spPr>
          <a:xfrm>
            <a:off x="6724588" y="2744373"/>
            <a:ext cx="1711842" cy="123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directory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5C3184-3873-3BFB-11E9-18BA3BB9C46C}"/>
              </a:ext>
            </a:extLst>
          </p:cNvPr>
          <p:cNvSpPr/>
          <p:nvPr/>
        </p:nvSpPr>
        <p:spPr>
          <a:xfrm>
            <a:off x="6779923" y="4582777"/>
            <a:ext cx="1711842" cy="123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directory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62ECBE-4946-AC49-030A-1D0D7D777AAE}"/>
              </a:ext>
            </a:extLst>
          </p:cNvPr>
          <p:cNvCxnSpPr>
            <a:cxnSpLocks/>
          </p:cNvCxnSpPr>
          <p:nvPr/>
        </p:nvCxnSpPr>
        <p:spPr>
          <a:xfrm flipH="1">
            <a:off x="5345793" y="1820057"/>
            <a:ext cx="1207407" cy="433286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935DBE-7F72-92A1-77BA-54CBFCDA4E57}"/>
              </a:ext>
            </a:extLst>
          </p:cNvPr>
          <p:cNvCxnSpPr>
            <a:cxnSpLocks/>
          </p:cNvCxnSpPr>
          <p:nvPr/>
        </p:nvCxnSpPr>
        <p:spPr>
          <a:xfrm flipH="1" flipV="1">
            <a:off x="5324022" y="2830285"/>
            <a:ext cx="1135447" cy="529185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9D8C809-6984-309D-7EE9-6E91322320F4}"/>
              </a:ext>
            </a:extLst>
          </p:cNvPr>
          <p:cNvCxnSpPr>
            <a:cxnSpLocks/>
          </p:cNvCxnSpPr>
          <p:nvPr/>
        </p:nvCxnSpPr>
        <p:spPr>
          <a:xfrm flipH="1" flipV="1">
            <a:off x="5334908" y="3450771"/>
            <a:ext cx="1135447" cy="1546483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3A59681-AD50-763C-D724-17360F7FA38A}"/>
              </a:ext>
            </a:extLst>
          </p:cNvPr>
          <p:cNvSpPr/>
          <p:nvPr/>
        </p:nvSpPr>
        <p:spPr>
          <a:xfrm>
            <a:off x="2707269" y="4415507"/>
            <a:ext cx="2070537" cy="1849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07ABC8-95C9-A0F1-8C31-9DE266A30BBD}"/>
              </a:ext>
            </a:extLst>
          </p:cNvPr>
          <p:cNvSpPr/>
          <p:nvPr/>
        </p:nvSpPr>
        <p:spPr>
          <a:xfrm rot="5400000">
            <a:off x="3716538" y="3864542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7E75-3E6B-6424-2E9C-83C13219D881}"/>
              </a:ext>
            </a:extLst>
          </p:cNvPr>
          <p:cNvSpPr txBox="1"/>
          <p:nvPr/>
        </p:nvSpPr>
        <p:spPr>
          <a:xfrm>
            <a:off x="1058033" y="6348907"/>
            <a:ext cx="5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/home/</a:t>
            </a:r>
            <a:r>
              <a:rPr kumimoji="1" lang="en-US" altLang="ja-JP" sz="1600" b="1" dirty="0" err="1"/>
              <a:t>shumpei_yamakawa</a:t>
            </a:r>
            <a:r>
              <a:rPr kumimoji="1" lang="en-US" altLang="ja-JP" sz="1600" b="1" dirty="0"/>
              <a:t>/ncbi-blast-2.16.0+/bin</a:t>
            </a:r>
            <a:endParaRPr kumimoji="1" lang="en-US" altLang="ja-JP" sz="1600" b="1" u="sn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D49BD5-A594-1948-5FEB-CA1109CE8037}"/>
              </a:ext>
            </a:extLst>
          </p:cNvPr>
          <p:cNvSpPr/>
          <p:nvPr/>
        </p:nvSpPr>
        <p:spPr>
          <a:xfrm>
            <a:off x="3118862" y="475146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6CCF47-4A52-A960-1361-03DD7F61B2B8}"/>
              </a:ext>
            </a:extLst>
          </p:cNvPr>
          <p:cNvSpPr/>
          <p:nvPr/>
        </p:nvSpPr>
        <p:spPr>
          <a:xfrm>
            <a:off x="3957062" y="4882092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06D5D0-54B5-6CB7-8DC8-5C2D873A766E}"/>
              </a:ext>
            </a:extLst>
          </p:cNvPr>
          <p:cNvSpPr/>
          <p:nvPr/>
        </p:nvSpPr>
        <p:spPr>
          <a:xfrm>
            <a:off x="3358347" y="5491692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EFBA14-F820-A39B-5D24-FB196B60E6A1}"/>
              </a:ext>
            </a:extLst>
          </p:cNvPr>
          <p:cNvSpPr/>
          <p:nvPr/>
        </p:nvSpPr>
        <p:spPr>
          <a:xfrm>
            <a:off x="4109462" y="536106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7CAF8A-9789-6DD6-FD5B-07D6295B8851}"/>
              </a:ext>
            </a:extLst>
          </p:cNvPr>
          <p:cNvSpPr/>
          <p:nvPr/>
        </p:nvSpPr>
        <p:spPr>
          <a:xfrm>
            <a:off x="2901147" y="523043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9DDF02-0443-2865-18F7-9CEE22E50D11}"/>
              </a:ext>
            </a:extLst>
          </p:cNvPr>
          <p:cNvSpPr/>
          <p:nvPr/>
        </p:nvSpPr>
        <p:spPr>
          <a:xfrm>
            <a:off x="3656605" y="4642981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5641E1-86D4-3F6D-46E1-4FD6E88ADF37}"/>
              </a:ext>
            </a:extLst>
          </p:cNvPr>
          <p:cNvSpPr/>
          <p:nvPr/>
        </p:nvSpPr>
        <p:spPr>
          <a:xfrm>
            <a:off x="2851062" y="470829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7C3A6F-3C28-1F3B-1498-73FF3558D356}"/>
              </a:ext>
            </a:extLst>
          </p:cNvPr>
          <p:cNvSpPr/>
          <p:nvPr/>
        </p:nvSpPr>
        <p:spPr>
          <a:xfrm>
            <a:off x="4015834" y="537232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150417-8DC9-A407-72E3-BC887B45A910}"/>
              </a:ext>
            </a:extLst>
          </p:cNvPr>
          <p:cNvSpPr/>
          <p:nvPr/>
        </p:nvSpPr>
        <p:spPr>
          <a:xfrm>
            <a:off x="4102919" y="4795381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7005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6E3F5-4E6D-FD47-3FAB-98FE9D9C8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2CCCF2-327B-6B8A-5486-1385FA48BD10}"/>
              </a:ext>
            </a:extLst>
          </p:cNvPr>
          <p:cNvSpPr txBox="1"/>
          <p:nvPr/>
        </p:nvSpPr>
        <p:spPr>
          <a:xfrm>
            <a:off x="1497183" y="206456"/>
            <a:ext cx="6149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PATH: </a:t>
            </a:r>
            <a:r>
              <a:rPr lang="en-GB" sz="2400" dirty="0"/>
              <a:t>Search path for executable commands</a:t>
            </a:r>
            <a:endParaRPr kumimoji="1" lang="ja-JP" altLang="en-US" sz="240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337E2F33-4616-DA36-296D-9457506BC546}"/>
              </a:ext>
            </a:extLst>
          </p:cNvPr>
          <p:cNvSpPr/>
          <p:nvPr/>
        </p:nvSpPr>
        <p:spPr>
          <a:xfrm>
            <a:off x="1273126" y="1584888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A0F315-8225-3502-CDC5-5D4E9CFF5C8E}"/>
              </a:ext>
            </a:extLst>
          </p:cNvPr>
          <p:cNvSpPr/>
          <p:nvPr/>
        </p:nvSpPr>
        <p:spPr>
          <a:xfrm rot="10800000">
            <a:off x="1295461" y="1349719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C957A-990B-02A0-87A4-70209939BAFC}"/>
              </a:ext>
            </a:extLst>
          </p:cNvPr>
          <p:cNvSpPr/>
          <p:nvPr/>
        </p:nvSpPr>
        <p:spPr>
          <a:xfrm>
            <a:off x="2223470" y="1958005"/>
            <a:ext cx="2871043" cy="1967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AC31F8-B572-B977-4416-07B0E0BDD3BA}"/>
              </a:ext>
            </a:extLst>
          </p:cNvPr>
          <p:cNvSpPr txBox="1"/>
          <p:nvPr/>
        </p:nvSpPr>
        <p:spPr>
          <a:xfrm>
            <a:off x="3263419" y="1503402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PATH</a:t>
            </a:r>
            <a:endParaRPr kumimoji="1" lang="ja-JP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DDBF0-47BF-35D6-C699-C31CCAF8FC42}"/>
              </a:ext>
            </a:extLst>
          </p:cNvPr>
          <p:cNvSpPr txBox="1"/>
          <p:nvPr/>
        </p:nvSpPr>
        <p:spPr>
          <a:xfrm>
            <a:off x="2428672" y="2057400"/>
            <a:ext cx="237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directoryA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272A8-9283-2821-3A75-E9383B3A1BEF}"/>
              </a:ext>
            </a:extLst>
          </p:cNvPr>
          <p:cNvSpPr txBox="1"/>
          <p:nvPr/>
        </p:nvSpPr>
        <p:spPr>
          <a:xfrm>
            <a:off x="2428672" y="2426732"/>
            <a:ext cx="23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direcotryB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EE3145-C886-EACB-6353-A24CD4C87FD6}"/>
              </a:ext>
            </a:extLst>
          </p:cNvPr>
          <p:cNvSpPr txBox="1"/>
          <p:nvPr/>
        </p:nvSpPr>
        <p:spPr>
          <a:xfrm>
            <a:off x="2428672" y="2764259"/>
            <a:ext cx="240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direcotryC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93342F-D2FD-A8C7-A778-B6D7558D3D1E}"/>
              </a:ext>
            </a:extLst>
          </p:cNvPr>
          <p:cNvSpPr/>
          <p:nvPr/>
        </p:nvSpPr>
        <p:spPr>
          <a:xfrm>
            <a:off x="6724588" y="1100927"/>
            <a:ext cx="1711842" cy="123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directory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D58693-5C4D-72C7-AE5D-57D17439D59D}"/>
              </a:ext>
            </a:extLst>
          </p:cNvPr>
          <p:cNvSpPr/>
          <p:nvPr/>
        </p:nvSpPr>
        <p:spPr>
          <a:xfrm>
            <a:off x="6724588" y="2744373"/>
            <a:ext cx="1711842" cy="123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directory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DE4026-F197-7CEA-DE69-446073CB04B7}"/>
              </a:ext>
            </a:extLst>
          </p:cNvPr>
          <p:cNvSpPr/>
          <p:nvPr/>
        </p:nvSpPr>
        <p:spPr>
          <a:xfrm>
            <a:off x="6779923" y="4582777"/>
            <a:ext cx="1711842" cy="123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directory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C016C2-F6B7-1F70-64DB-A583B0709107}"/>
              </a:ext>
            </a:extLst>
          </p:cNvPr>
          <p:cNvCxnSpPr>
            <a:cxnSpLocks/>
          </p:cNvCxnSpPr>
          <p:nvPr/>
        </p:nvCxnSpPr>
        <p:spPr>
          <a:xfrm flipH="1">
            <a:off x="5345793" y="1820057"/>
            <a:ext cx="1207407" cy="433286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BDF6C9-6A4F-E79B-2730-DA6775BE8219}"/>
              </a:ext>
            </a:extLst>
          </p:cNvPr>
          <p:cNvCxnSpPr>
            <a:cxnSpLocks/>
          </p:cNvCxnSpPr>
          <p:nvPr/>
        </p:nvCxnSpPr>
        <p:spPr>
          <a:xfrm flipH="1" flipV="1">
            <a:off x="5324022" y="2830285"/>
            <a:ext cx="1135447" cy="529185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7D8076-58EE-FDC7-4AFB-AD91CC9616BA}"/>
              </a:ext>
            </a:extLst>
          </p:cNvPr>
          <p:cNvCxnSpPr>
            <a:cxnSpLocks/>
          </p:cNvCxnSpPr>
          <p:nvPr/>
        </p:nvCxnSpPr>
        <p:spPr>
          <a:xfrm flipH="1" flipV="1">
            <a:off x="5334908" y="3450771"/>
            <a:ext cx="1135447" cy="1546483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D4AD1C-DE15-D280-D3F3-E0DCD3A168DF}"/>
              </a:ext>
            </a:extLst>
          </p:cNvPr>
          <p:cNvSpPr/>
          <p:nvPr/>
        </p:nvSpPr>
        <p:spPr>
          <a:xfrm>
            <a:off x="2707269" y="4415507"/>
            <a:ext cx="2070537" cy="1849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870BA3-28FD-9330-D822-EA1BF2F9931A}"/>
              </a:ext>
            </a:extLst>
          </p:cNvPr>
          <p:cNvSpPr/>
          <p:nvPr/>
        </p:nvSpPr>
        <p:spPr>
          <a:xfrm rot="5400000">
            <a:off x="3716538" y="3864542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C3160E-2299-4C53-AF14-E19BAEECC647}"/>
              </a:ext>
            </a:extLst>
          </p:cNvPr>
          <p:cNvSpPr txBox="1"/>
          <p:nvPr/>
        </p:nvSpPr>
        <p:spPr>
          <a:xfrm>
            <a:off x="1058033" y="6348907"/>
            <a:ext cx="5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/home/</a:t>
            </a:r>
            <a:r>
              <a:rPr kumimoji="1" lang="en-US" altLang="ja-JP" sz="1600" b="1" dirty="0" err="1"/>
              <a:t>shumpei_yamakawa</a:t>
            </a:r>
            <a:r>
              <a:rPr kumimoji="1" lang="en-US" altLang="ja-JP" sz="1600" b="1" dirty="0"/>
              <a:t>/ncbi-blast-2.16.0+/bin</a:t>
            </a:r>
            <a:endParaRPr kumimoji="1" lang="en-US" altLang="ja-JP" sz="1600" b="1" u="sn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0C4D94-E07C-713E-F471-0FA7DE814DA8}"/>
              </a:ext>
            </a:extLst>
          </p:cNvPr>
          <p:cNvSpPr/>
          <p:nvPr/>
        </p:nvSpPr>
        <p:spPr>
          <a:xfrm>
            <a:off x="3118862" y="475146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90CF28-63B0-2CE4-A03E-B09484C1BA50}"/>
              </a:ext>
            </a:extLst>
          </p:cNvPr>
          <p:cNvSpPr/>
          <p:nvPr/>
        </p:nvSpPr>
        <p:spPr>
          <a:xfrm>
            <a:off x="3957062" y="4882092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002779-4AD5-5EC7-558C-08BC7B2FD505}"/>
              </a:ext>
            </a:extLst>
          </p:cNvPr>
          <p:cNvSpPr/>
          <p:nvPr/>
        </p:nvSpPr>
        <p:spPr>
          <a:xfrm>
            <a:off x="3358347" y="5491692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8999E4-3849-15EA-9318-D71278029FF6}"/>
              </a:ext>
            </a:extLst>
          </p:cNvPr>
          <p:cNvSpPr/>
          <p:nvPr/>
        </p:nvSpPr>
        <p:spPr>
          <a:xfrm>
            <a:off x="4109462" y="536106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00EBC7-4E66-ABC2-3A62-B1203980C62F}"/>
              </a:ext>
            </a:extLst>
          </p:cNvPr>
          <p:cNvSpPr/>
          <p:nvPr/>
        </p:nvSpPr>
        <p:spPr>
          <a:xfrm>
            <a:off x="2901147" y="523043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194CFB-74F2-213B-CCF4-F5832A8B58F0}"/>
              </a:ext>
            </a:extLst>
          </p:cNvPr>
          <p:cNvSpPr/>
          <p:nvPr/>
        </p:nvSpPr>
        <p:spPr>
          <a:xfrm>
            <a:off x="3656605" y="4642981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45A9CF-FFE4-90AA-C2EF-34221BE453E8}"/>
              </a:ext>
            </a:extLst>
          </p:cNvPr>
          <p:cNvSpPr/>
          <p:nvPr/>
        </p:nvSpPr>
        <p:spPr>
          <a:xfrm>
            <a:off x="2851062" y="470829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D47607-32AF-B4F0-EA13-41F04AB48329}"/>
              </a:ext>
            </a:extLst>
          </p:cNvPr>
          <p:cNvSpPr/>
          <p:nvPr/>
        </p:nvSpPr>
        <p:spPr>
          <a:xfrm>
            <a:off x="4015834" y="5372324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8E53D8-B839-8CAB-E355-266FB26AAA10}"/>
              </a:ext>
            </a:extLst>
          </p:cNvPr>
          <p:cNvSpPr/>
          <p:nvPr/>
        </p:nvSpPr>
        <p:spPr>
          <a:xfrm>
            <a:off x="4102919" y="4795381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A113C-0AEB-0ED3-128D-262E7BFCBDF3}"/>
              </a:ext>
            </a:extLst>
          </p:cNvPr>
          <p:cNvSpPr txBox="1"/>
          <p:nvPr/>
        </p:nvSpPr>
        <p:spPr>
          <a:xfrm>
            <a:off x="2267920" y="3148718"/>
            <a:ext cx="279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6"/>
                </a:solidFill>
              </a:rPr>
              <a:t>/home/</a:t>
            </a:r>
            <a:r>
              <a:rPr kumimoji="1" lang="en-US" altLang="ja-JP" dirty="0" err="1">
                <a:solidFill>
                  <a:schemeClr val="accent6"/>
                </a:solidFill>
              </a:rPr>
              <a:t>shumpei_yamakawa</a:t>
            </a:r>
            <a:r>
              <a:rPr kumimoji="1" lang="en-US" altLang="ja-JP" dirty="0">
                <a:solidFill>
                  <a:schemeClr val="accent6"/>
                </a:solidFill>
              </a:rPr>
              <a:t>/ncbi-blast-2.16.0+/bin</a:t>
            </a:r>
            <a:endParaRPr kumimoji="1" lang="en-US" altLang="ja-JP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4670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78CD-864B-9C02-4865-9594A0215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C1EFB0A-6A6B-972C-88E4-8BEAB17E43C7}"/>
              </a:ext>
            </a:extLst>
          </p:cNvPr>
          <p:cNvSpPr/>
          <p:nvPr/>
        </p:nvSpPr>
        <p:spPr>
          <a:xfrm>
            <a:off x="605097" y="1307206"/>
            <a:ext cx="2070537" cy="2654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330B4-61C5-AF98-2F4A-3F99BD4AF24F}"/>
              </a:ext>
            </a:extLst>
          </p:cNvPr>
          <p:cNvSpPr/>
          <p:nvPr/>
        </p:nvSpPr>
        <p:spPr>
          <a:xfrm>
            <a:off x="2675635" y="2111827"/>
            <a:ext cx="2070537" cy="184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90E8B5-0B90-F143-2E6A-655B9274B64C}"/>
              </a:ext>
            </a:extLst>
          </p:cNvPr>
          <p:cNvSpPr/>
          <p:nvPr/>
        </p:nvSpPr>
        <p:spPr>
          <a:xfrm>
            <a:off x="2675635" y="2465239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1629BFE7-7189-186F-5632-F93EF124932B}"/>
              </a:ext>
            </a:extLst>
          </p:cNvPr>
          <p:cNvSpPr/>
          <p:nvPr/>
        </p:nvSpPr>
        <p:spPr>
          <a:xfrm>
            <a:off x="3494723" y="2616159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6F7B2E-FA8B-2FD2-F5EC-839882778914}"/>
              </a:ext>
            </a:extLst>
          </p:cNvPr>
          <p:cNvSpPr/>
          <p:nvPr/>
        </p:nvSpPr>
        <p:spPr>
          <a:xfrm rot="10800000">
            <a:off x="3517058" y="2380990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075DB4-A412-0E4A-2018-E7B3AAECC57C}"/>
              </a:ext>
            </a:extLst>
          </p:cNvPr>
          <p:cNvSpPr txBox="1"/>
          <p:nvPr/>
        </p:nvSpPr>
        <p:spPr>
          <a:xfrm>
            <a:off x="3477986" y="3412896"/>
            <a:ext cx="5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B41266-6E61-B973-B50A-93584349C7DF}"/>
              </a:ext>
            </a:extLst>
          </p:cNvPr>
          <p:cNvSpPr/>
          <p:nvPr/>
        </p:nvSpPr>
        <p:spPr>
          <a:xfrm>
            <a:off x="957857" y="2461343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B81FF5-9AA0-D385-E0FD-58A7E8AE43E8}"/>
              </a:ext>
            </a:extLst>
          </p:cNvPr>
          <p:cNvSpPr/>
          <p:nvPr/>
        </p:nvSpPr>
        <p:spPr>
          <a:xfrm>
            <a:off x="2850603" y="3362392"/>
            <a:ext cx="330564" cy="4014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43A78B-63B2-0379-AA64-4E93E5BCD994}"/>
              </a:ext>
            </a:extLst>
          </p:cNvPr>
          <p:cNvSpPr/>
          <p:nvPr/>
        </p:nvSpPr>
        <p:spPr>
          <a:xfrm>
            <a:off x="4748986" y="2111827"/>
            <a:ext cx="2070537" cy="1849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57D0A5-FE11-D4D7-9486-811705F834C6}"/>
              </a:ext>
            </a:extLst>
          </p:cNvPr>
          <p:cNvSpPr/>
          <p:nvPr/>
        </p:nvSpPr>
        <p:spPr>
          <a:xfrm>
            <a:off x="4748986" y="2465239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8F56B1-E65C-B04D-BF9D-10838B08D815}"/>
              </a:ext>
            </a:extLst>
          </p:cNvPr>
          <p:cNvSpPr/>
          <p:nvPr/>
        </p:nvSpPr>
        <p:spPr>
          <a:xfrm>
            <a:off x="5204123" y="2306269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67BE2F-9293-3A6A-36A7-3348E44DC4B5}"/>
              </a:ext>
            </a:extLst>
          </p:cNvPr>
          <p:cNvSpPr/>
          <p:nvPr/>
        </p:nvSpPr>
        <p:spPr>
          <a:xfrm>
            <a:off x="6064094" y="2273612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91CD39-FED3-3748-D505-CDDFAFB7A095}"/>
              </a:ext>
            </a:extLst>
          </p:cNvPr>
          <p:cNvSpPr/>
          <p:nvPr/>
        </p:nvSpPr>
        <p:spPr>
          <a:xfrm>
            <a:off x="5556808" y="3057758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7075C2-89AB-CB95-A6C2-8968DC79691E}"/>
              </a:ext>
            </a:extLst>
          </p:cNvPr>
          <p:cNvSpPr/>
          <p:nvPr/>
        </p:nvSpPr>
        <p:spPr>
          <a:xfrm>
            <a:off x="4748986" y="3962398"/>
            <a:ext cx="2070537" cy="1849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02B0B4-FCD2-3A0A-6647-EF61390991FC}"/>
              </a:ext>
            </a:extLst>
          </p:cNvPr>
          <p:cNvSpPr/>
          <p:nvPr/>
        </p:nvSpPr>
        <p:spPr>
          <a:xfrm rot="5400000">
            <a:off x="5758255" y="3411433"/>
            <a:ext cx="45719" cy="1166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C6B00F-DB92-259B-A668-4B474CE4491E}"/>
              </a:ext>
            </a:extLst>
          </p:cNvPr>
          <p:cNvSpPr txBox="1"/>
          <p:nvPr/>
        </p:nvSpPr>
        <p:spPr>
          <a:xfrm>
            <a:off x="4307157" y="5861718"/>
            <a:ext cx="303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/home/</a:t>
            </a:r>
            <a:r>
              <a:rPr kumimoji="1" lang="en-US" altLang="ja-JP" sz="1600" b="1" dirty="0" err="1"/>
              <a:t>shumpei_yamakawa</a:t>
            </a:r>
            <a:r>
              <a:rPr kumimoji="1" lang="en-US" altLang="ja-JP" sz="1600" b="1" dirty="0"/>
              <a:t>/ncbi-blast-2.16.0+/bin</a:t>
            </a:r>
            <a:endParaRPr kumimoji="1" lang="en-US" altLang="ja-JP" sz="1600" b="1" u="sng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D7235F-6725-7D94-35C5-CC42F657592B}"/>
              </a:ext>
            </a:extLst>
          </p:cNvPr>
          <p:cNvSpPr/>
          <p:nvPr/>
        </p:nvSpPr>
        <p:spPr>
          <a:xfrm>
            <a:off x="5160579" y="429835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52D411-BA5E-5DF8-BCF3-9216D449EC32}"/>
              </a:ext>
            </a:extLst>
          </p:cNvPr>
          <p:cNvSpPr/>
          <p:nvPr/>
        </p:nvSpPr>
        <p:spPr>
          <a:xfrm>
            <a:off x="5998779" y="4428983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3B065F-8E8C-F516-02CA-6B6B4D69D25D}"/>
              </a:ext>
            </a:extLst>
          </p:cNvPr>
          <p:cNvSpPr/>
          <p:nvPr/>
        </p:nvSpPr>
        <p:spPr>
          <a:xfrm>
            <a:off x="5400064" y="5038583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4EC1D3-03B2-17D6-61F7-015FE74FB23C}"/>
              </a:ext>
            </a:extLst>
          </p:cNvPr>
          <p:cNvSpPr/>
          <p:nvPr/>
        </p:nvSpPr>
        <p:spPr>
          <a:xfrm>
            <a:off x="4931978" y="300295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E5BACF-96C0-C1C7-4F07-5E61C0155DCA}"/>
              </a:ext>
            </a:extLst>
          </p:cNvPr>
          <p:cNvSpPr/>
          <p:nvPr/>
        </p:nvSpPr>
        <p:spPr>
          <a:xfrm>
            <a:off x="6151179" y="490795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01421B-DA4E-BCA2-1F83-9D360E822741}"/>
              </a:ext>
            </a:extLst>
          </p:cNvPr>
          <p:cNvSpPr/>
          <p:nvPr/>
        </p:nvSpPr>
        <p:spPr>
          <a:xfrm>
            <a:off x="4942864" y="4777326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088807-9ADE-03E8-CCE3-A1F4A35BF974}"/>
              </a:ext>
            </a:extLst>
          </p:cNvPr>
          <p:cNvSpPr/>
          <p:nvPr/>
        </p:nvSpPr>
        <p:spPr>
          <a:xfrm>
            <a:off x="6140293" y="2861440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2614DE-8982-C865-C9D1-14FF769BADC8}"/>
              </a:ext>
            </a:extLst>
          </p:cNvPr>
          <p:cNvSpPr/>
          <p:nvPr/>
        </p:nvSpPr>
        <p:spPr>
          <a:xfrm>
            <a:off x="5698322" y="4189872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7C14AE-F096-1B83-11ED-3400ADCDB01E}"/>
              </a:ext>
            </a:extLst>
          </p:cNvPr>
          <p:cNvSpPr/>
          <p:nvPr/>
        </p:nvSpPr>
        <p:spPr>
          <a:xfrm>
            <a:off x="4892779" y="4255186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F5BD4A5-5126-0DA5-7C12-F8F51D17AA8F}"/>
              </a:ext>
            </a:extLst>
          </p:cNvPr>
          <p:cNvSpPr/>
          <p:nvPr/>
        </p:nvSpPr>
        <p:spPr>
          <a:xfrm>
            <a:off x="6057551" y="4919215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EABFDB-B49E-C1BF-B813-9474BD1932B7}"/>
              </a:ext>
            </a:extLst>
          </p:cNvPr>
          <p:cNvSpPr/>
          <p:nvPr/>
        </p:nvSpPr>
        <p:spPr>
          <a:xfrm>
            <a:off x="6144636" y="4342272"/>
            <a:ext cx="534383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makeblastdb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160D1B2-6B60-29B3-380B-ACE4A543F4EE}"/>
              </a:ext>
            </a:extLst>
          </p:cNvPr>
          <p:cNvSpPr/>
          <p:nvPr/>
        </p:nvSpPr>
        <p:spPr>
          <a:xfrm>
            <a:off x="7489372" y="547130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ABAA9A-B6F2-7866-CBC0-CE53441C80E5}"/>
              </a:ext>
            </a:extLst>
          </p:cNvPr>
          <p:cNvSpPr/>
          <p:nvPr/>
        </p:nvSpPr>
        <p:spPr>
          <a:xfrm rot="10800000">
            <a:off x="7511707" y="311961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4EFCA7-EA9D-66FD-B18F-8120AA529553}"/>
              </a:ext>
            </a:extLst>
          </p:cNvPr>
          <p:cNvCxnSpPr>
            <a:cxnSpLocks/>
          </p:cNvCxnSpPr>
          <p:nvPr/>
        </p:nvCxnSpPr>
        <p:spPr>
          <a:xfrm flipV="1">
            <a:off x="7076463" y="1447799"/>
            <a:ext cx="669622" cy="3218980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C92020-C99C-A296-3697-30350A2CBAA8}"/>
              </a:ext>
            </a:extLst>
          </p:cNvPr>
          <p:cNvCxnSpPr>
            <a:cxnSpLocks/>
          </p:cNvCxnSpPr>
          <p:nvPr/>
        </p:nvCxnSpPr>
        <p:spPr>
          <a:xfrm flipH="1">
            <a:off x="5603348" y="990523"/>
            <a:ext cx="1669061" cy="738307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507D8496-DCBA-164B-9097-1FB27C4B914F}"/>
              </a:ext>
            </a:extLst>
          </p:cNvPr>
          <p:cNvSpPr/>
          <p:nvPr/>
        </p:nvSpPr>
        <p:spPr>
          <a:xfrm>
            <a:off x="3890790" y="1630814"/>
            <a:ext cx="1666018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8EDD6-DF7A-05B2-3257-DCABF4B7789F}"/>
              </a:ext>
            </a:extLst>
          </p:cNvPr>
          <p:cNvSpPr txBox="1"/>
          <p:nvPr/>
        </p:nvSpPr>
        <p:spPr>
          <a:xfrm>
            <a:off x="3890790" y="1791484"/>
            <a:ext cx="166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makeblastdb</a:t>
            </a:r>
            <a:endParaRPr kumimoji="1" lang="ja-JP" altLang="en-US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8D2ABB-9F64-D5FD-1318-43DBA6F1EF27}"/>
              </a:ext>
            </a:extLst>
          </p:cNvPr>
          <p:cNvSpPr/>
          <p:nvPr/>
        </p:nvSpPr>
        <p:spPr>
          <a:xfrm>
            <a:off x="7980602" y="701564"/>
            <a:ext cx="722959" cy="74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PATH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619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1FC75-DD37-C507-7831-E6D7BEDBA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6E0B8F-DC96-3010-F067-14A5119330F0}"/>
              </a:ext>
            </a:extLst>
          </p:cNvPr>
          <p:cNvSpPr txBox="1"/>
          <p:nvPr/>
        </p:nvSpPr>
        <p:spPr>
          <a:xfrm>
            <a:off x="617135" y="620485"/>
            <a:ext cx="790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dirty="0"/>
              <a:t>export PATH="/home/</a:t>
            </a:r>
            <a:r>
              <a:rPr kumimoji="1" lang="en-GB" altLang="ja-JP" dirty="0" err="1"/>
              <a:t>shumpei_yamakawa</a:t>
            </a:r>
            <a:r>
              <a:rPr kumimoji="1" lang="en-GB" altLang="ja-JP" dirty="0"/>
              <a:t>/test/ncbi-blast-2.16.0+/bin:$PATH"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84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E0C6E-D15C-2BE2-9B8C-5E1B00D81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>
            <a:extLst>
              <a:ext uri="{FF2B5EF4-FFF2-40B4-BE49-F238E27FC236}">
                <a16:creationId xmlns:a16="http://schemas.microsoft.com/office/drawing/2014/main" id="{1EAAD238-2A84-1C2D-F4A6-693C5DAB1E83}"/>
              </a:ext>
            </a:extLst>
          </p:cNvPr>
          <p:cNvSpPr/>
          <p:nvPr/>
        </p:nvSpPr>
        <p:spPr>
          <a:xfrm>
            <a:off x="4314497" y="4483976"/>
            <a:ext cx="51500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91DC5B-E284-F878-A238-F001708B986A}"/>
              </a:ext>
            </a:extLst>
          </p:cNvPr>
          <p:cNvSpPr/>
          <p:nvPr/>
        </p:nvSpPr>
        <p:spPr>
          <a:xfrm>
            <a:off x="2858814" y="2979776"/>
            <a:ext cx="3426373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FA1566-4CC2-A856-1703-78362A64888B}"/>
              </a:ext>
            </a:extLst>
          </p:cNvPr>
          <p:cNvSpPr/>
          <p:nvPr/>
        </p:nvSpPr>
        <p:spPr>
          <a:xfrm rot="10800000">
            <a:off x="4336832" y="4248807"/>
            <a:ext cx="470338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0D0BC-CC60-9136-5814-E8E07A952FD6}"/>
              </a:ext>
            </a:extLst>
          </p:cNvPr>
          <p:cNvSpPr txBox="1"/>
          <p:nvPr/>
        </p:nvSpPr>
        <p:spPr>
          <a:xfrm>
            <a:off x="4297759" y="5280713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CF247-612F-3E53-6226-DDB686A03DEE}"/>
              </a:ext>
            </a:extLst>
          </p:cNvPr>
          <p:cNvSpPr txBox="1"/>
          <p:nvPr/>
        </p:nvSpPr>
        <p:spPr>
          <a:xfrm>
            <a:off x="3520308" y="2468711"/>
            <a:ext cx="21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</a:t>
            </a:r>
            <a:endParaRPr kumimoji="1" lang="ja-JP" alt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CFB59C-DA34-5BEC-6E91-79D1862F907E}"/>
              </a:ext>
            </a:extLst>
          </p:cNvPr>
          <p:cNvSpPr/>
          <p:nvPr/>
        </p:nvSpPr>
        <p:spPr>
          <a:xfrm>
            <a:off x="5065987" y="3429000"/>
            <a:ext cx="1671145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F5B2D-EF1F-03D8-9265-45C47141EE10}"/>
              </a:ext>
            </a:extLst>
          </p:cNvPr>
          <p:cNvSpPr txBox="1"/>
          <p:nvPr/>
        </p:nvSpPr>
        <p:spPr>
          <a:xfrm>
            <a:off x="5186855" y="3557994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Where am I?</a:t>
            </a:r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47068-06E5-927D-272E-B692840855B8}"/>
              </a:ext>
            </a:extLst>
          </p:cNvPr>
          <p:cNvSpPr txBox="1"/>
          <p:nvPr/>
        </p:nvSpPr>
        <p:spPr>
          <a:xfrm>
            <a:off x="6858000" y="3419494"/>
            <a:ext cx="1410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= </a:t>
            </a:r>
            <a:r>
              <a:rPr kumimoji="1" lang="en-US" altLang="ja-JP" sz="3600" b="1" dirty="0" err="1"/>
              <a:t>pwd</a:t>
            </a:r>
            <a:endParaRPr kumimoji="1" lang="ja-JP" altLang="en-US" sz="3600" b="1"/>
          </a:p>
        </p:txBody>
      </p:sp>
      <p:pic>
        <p:nvPicPr>
          <p:cNvPr id="10" name="Picture 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A374CC9-3F43-A071-0189-17E5A3FF5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5" y="558604"/>
            <a:ext cx="7835598" cy="121852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2915F17-DAD9-71CE-8CF5-E9223745CCB5}"/>
              </a:ext>
            </a:extLst>
          </p:cNvPr>
          <p:cNvSpPr/>
          <p:nvPr/>
        </p:nvSpPr>
        <p:spPr>
          <a:xfrm>
            <a:off x="557048" y="1303283"/>
            <a:ext cx="1650124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BA6DD8-0FAB-D1A0-CDA7-B68E6102C0D9}"/>
              </a:ext>
            </a:extLst>
          </p:cNvPr>
          <p:cNvCxnSpPr/>
          <p:nvPr/>
        </p:nvCxnSpPr>
        <p:spPr>
          <a:xfrm flipV="1">
            <a:off x="1250731" y="1608083"/>
            <a:ext cx="0" cy="8606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8EF8FF-269F-9EA3-6F96-17219F6E2E6E}"/>
              </a:ext>
            </a:extLst>
          </p:cNvPr>
          <p:cNvSpPr txBox="1"/>
          <p:nvPr/>
        </p:nvSpPr>
        <p:spPr>
          <a:xfrm>
            <a:off x="243692" y="2481123"/>
            <a:ext cx="2014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your current address</a:t>
            </a:r>
          </a:p>
          <a:p>
            <a:pPr algn="ctr"/>
            <a:r>
              <a:rPr kumimoji="1" lang="en-US" altLang="ja-JP" sz="1600" dirty="0"/>
              <a:t>(PATH)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892380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F4CDACB1-7748-3E7C-7C32-8B7DDDED5BD9}"/>
              </a:ext>
            </a:extLst>
          </p:cNvPr>
          <p:cNvSpPr/>
          <p:nvPr/>
        </p:nvSpPr>
        <p:spPr>
          <a:xfrm>
            <a:off x="2325054" y="2950917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3DE073-3CE3-7C1C-B106-8EF1FD0E17C5}"/>
              </a:ext>
            </a:extLst>
          </p:cNvPr>
          <p:cNvSpPr/>
          <p:nvPr/>
        </p:nvSpPr>
        <p:spPr>
          <a:xfrm rot="10800000">
            <a:off x="2347389" y="2715748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F6C3F6-47CE-D707-04B0-711658D368B8}"/>
              </a:ext>
            </a:extLst>
          </p:cNvPr>
          <p:cNvSpPr/>
          <p:nvPr/>
        </p:nvSpPr>
        <p:spPr>
          <a:xfrm>
            <a:off x="3059711" y="2713516"/>
            <a:ext cx="2871043" cy="1967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7FDB8-A22C-4B92-ECAB-8BACD053B1F7}"/>
              </a:ext>
            </a:extLst>
          </p:cNvPr>
          <p:cNvSpPr txBox="1"/>
          <p:nvPr/>
        </p:nvSpPr>
        <p:spPr>
          <a:xfrm>
            <a:off x="4186750" y="211538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PATH</a:t>
            </a:r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075D5F-8067-58EB-5ED3-8693AE10B6C3}"/>
              </a:ext>
            </a:extLst>
          </p:cNvPr>
          <p:cNvSpPr txBox="1"/>
          <p:nvPr/>
        </p:nvSpPr>
        <p:spPr>
          <a:xfrm>
            <a:off x="3264913" y="2812911"/>
            <a:ext cx="237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directoryA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D9E10-6638-4F3F-3F87-FDF6FB71417C}"/>
              </a:ext>
            </a:extLst>
          </p:cNvPr>
          <p:cNvSpPr txBox="1"/>
          <p:nvPr/>
        </p:nvSpPr>
        <p:spPr>
          <a:xfrm>
            <a:off x="3264913" y="3182243"/>
            <a:ext cx="23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direcotryB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6D8E3-F5DB-F2B1-A627-EEFCAF5EA828}"/>
              </a:ext>
            </a:extLst>
          </p:cNvPr>
          <p:cNvSpPr txBox="1"/>
          <p:nvPr/>
        </p:nvSpPr>
        <p:spPr>
          <a:xfrm>
            <a:off x="3264913" y="3519770"/>
            <a:ext cx="240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direcotryC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F3F6F-D4F2-34A4-5E1C-B33BD115A1A9}"/>
              </a:ext>
            </a:extLst>
          </p:cNvPr>
          <p:cNvSpPr txBox="1"/>
          <p:nvPr/>
        </p:nvSpPr>
        <p:spPr>
          <a:xfrm>
            <a:off x="3104161" y="3904229"/>
            <a:ext cx="279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6"/>
                </a:solidFill>
              </a:rPr>
              <a:t>/home/</a:t>
            </a:r>
            <a:r>
              <a:rPr kumimoji="1" lang="en-US" altLang="ja-JP" dirty="0" err="1">
                <a:solidFill>
                  <a:schemeClr val="accent6"/>
                </a:solidFill>
              </a:rPr>
              <a:t>shumpei_yamakawa</a:t>
            </a:r>
            <a:r>
              <a:rPr kumimoji="1" lang="en-US" altLang="ja-JP" dirty="0">
                <a:solidFill>
                  <a:schemeClr val="accent6"/>
                </a:solidFill>
              </a:rPr>
              <a:t>/ncbi-blast-2.16.0+/bin</a:t>
            </a:r>
            <a:endParaRPr kumimoji="1" lang="en-US" altLang="ja-JP" u="sng" dirty="0">
              <a:solidFill>
                <a:schemeClr val="accent6"/>
              </a:solidFill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796C9E57-C470-1B5D-E8EB-3288FCC875DF}"/>
              </a:ext>
            </a:extLst>
          </p:cNvPr>
          <p:cNvSpPr/>
          <p:nvPr/>
        </p:nvSpPr>
        <p:spPr>
          <a:xfrm>
            <a:off x="2325054" y="5482809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C2D3A7-30A2-DCA5-C532-F1815F6FB659}"/>
              </a:ext>
            </a:extLst>
          </p:cNvPr>
          <p:cNvSpPr/>
          <p:nvPr/>
        </p:nvSpPr>
        <p:spPr>
          <a:xfrm rot="10800000">
            <a:off x="2347389" y="5247640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75AE9E-5D06-E078-DC90-2CAECF9A7ABC}"/>
              </a:ext>
            </a:extLst>
          </p:cNvPr>
          <p:cNvSpPr/>
          <p:nvPr/>
        </p:nvSpPr>
        <p:spPr>
          <a:xfrm>
            <a:off x="3081908" y="5149513"/>
            <a:ext cx="2871043" cy="1317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E13877-48CA-92D7-9337-B5E3E4F591B7}"/>
              </a:ext>
            </a:extLst>
          </p:cNvPr>
          <p:cNvSpPr txBox="1"/>
          <p:nvPr/>
        </p:nvSpPr>
        <p:spPr>
          <a:xfrm>
            <a:off x="3287110" y="5248908"/>
            <a:ext cx="237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directoryA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48DD31-DA40-2C49-034C-392D8FF2364C}"/>
              </a:ext>
            </a:extLst>
          </p:cNvPr>
          <p:cNvSpPr txBox="1"/>
          <p:nvPr/>
        </p:nvSpPr>
        <p:spPr>
          <a:xfrm>
            <a:off x="3287110" y="5618240"/>
            <a:ext cx="23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direcotryB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E1E7E2-E377-DC58-F7DF-5CEC6BB231D5}"/>
              </a:ext>
            </a:extLst>
          </p:cNvPr>
          <p:cNvSpPr txBox="1"/>
          <p:nvPr/>
        </p:nvSpPr>
        <p:spPr>
          <a:xfrm>
            <a:off x="3287110" y="5955767"/>
            <a:ext cx="240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direcotryC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9E17054D-5E99-A845-6775-D8F0457D1A89}"/>
              </a:ext>
            </a:extLst>
          </p:cNvPr>
          <p:cNvSpPr/>
          <p:nvPr/>
        </p:nvSpPr>
        <p:spPr>
          <a:xfrm>
            <a:off x="2347389" y="1040795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5A0F32-0924-F4A5-5C47-BA54B1AC1F1E}"/>
              </a:ext>
            </a:extLst>
          </p:cNvPr>
          <p:cNvSpPr/>
          <p:nvPr/>
        </p:nvSpPr>
        <p:spPr>
          <a:xfrm rot="10800000">
            <a:off x="2369724" y="805626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8EFC08-5F6D-4A56-858B-006C4A4F5E99}"/>
              </a:ext>
            </a:extLst>
          </p:cNvPr>
          <p:cNvSpPr/>
          <p:nvPr/>
        </p:nvSpPr>
        <p:spPr>
          <a:xfrm>
            <a:off x="3104243" y="707499"/>
            <a:ext cx="2871043" cy="1317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AF60E6-305F-521D-A690-BF0B12E6B230}"/>
              </a:ext>
            </a:extLst>
          </p:cNvPr>
          <p:cNvSpPr txBox="1"/>
          <p:nvPr/>
        </p:nvSpPr>
        <p:spPr>
          <a:xfrm>
            <a:off x="3309445" y="806894"/>
            <a:ext cx="237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directoryA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71DF52-E57F-09F0-20E6-31024DB47FFA}"/>
              </a:ext>
            </a:extLst>
          </p:cNvPr>
          <p:cNvSpPr txBox="1"/>
          <p:nvPr/>
        </p:nvSpPr>
        <p:spPr>
          <a:xfrm>
            <a:off x="3309445" y="1176226"/>
            <a:ext cx="23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direcotryB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BBAA38-F21E-E94F-FE5A-2B1E660E81A3}"/>
              </a:ext>
            </a:extLst>
          </p:cNvPr>
          <p:cNvSpPr txBox="1"/>
          <p:nvPr/>
        </p:nvSpPr>
        <p:spPr>
          <a:xfrm>
            <a:off x="3309445" y="1513753"/>
            <a:ext cx="240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/home/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direcotryC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E6499A-9032-1307-2335-8EF237D4A600}"/>
              </a:ext>
            </a:extLst>
          </p:cNvPr>
          <p:cNvCxnSpPr/>
          <p:nvPr/>
        </p:nvCxnSpPr>
        <p:spPr>
          <a:xfrm>
            <a:off x="2604102" y="2024670"/>
            <a:ext cx="0" cy="418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AD0116-43C9-EBF6-B278-DA5CBCBA7666}"/>
              </a:ext>
            </a:extLst>
          </p:cNvPr>
          <p:cNvCxnSpPr/>
          <p:nvPr/>
        </p:nvCxnSpPr>
        <p:spPr>
          <a:xfrm>
            <a:off x="2581767" y="4550560"/>
            <a:ext cx="0" cy="418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BFFA26-52FC-2559-7D07-04290A527742}"/>
              </a:ext>
            </a:extLst>
          </p:cNvPr>
          <p:cNvSpPr txBox="1"/>
          <p:nvPr/>
        </p:nvSpPr>
        <p:spPr>
          <a:xfrm>
            <a:off x="285253" y="2051621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Set the path</a:t>
            </a:r>
            <a:endParaRPr kumimoji="1" lang="ja-JP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EEB95C-DF67-DBFD-B726-E17955BAD379}"/>
              </a:ext>
            </a:extLst>
          </p:cNvPr>
          <p:cNvSpPr txBox="1"/>
          <p:nvPr/>
        </p:nvSpPr>
        <p:spPr>
          <a:xfrm>
            <a:off x="345717" y="4392650"/>
            <a:ext cx="1321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Terminate </a:t>
            </a:r>
          </a:p>
          <a:p>
            <a:pPr algn="ctr"/>
            <a:r>
              <a:rPr kumimoji="1" lang="en-US" altLang="ja-JP" dirty="0"/>
              <a:t>the session</a:t>
            </a:r>
            <a:endParaRPr kumimoji="1" lang="ja-JP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9C8617-C3CB-E71F-252A-2B29E1C14D9B}"/>
              </a:ext>
            </a:extLst>
          </p:cNvPr>
          <p:cNvSpPr txBox="1"/>
          <p:nvPr/>
        </p:nvSpPr>
        <p:spPr>
          <a:xfrm>
            <a:off x="6408697" y="2420953"/>
            <a:ext cx="2318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/>
              <a:t>PATH setting is only temporal in a session</a:t>
            </a:r>
            <a:endParaRPr kumimoji="1" lang="ja-JP" altLang="en-US" sz="24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CC7724-0153-79AF-1849-CB04879B3481}"/>
              </a:ext>
            </a:extLst>
          </p:cNvPr>
          <p:cNvSpPr txBox="1"/>
          <p:nvPr/>
        </p:nvSpPr>
        <p:spPr>
          <a:xfrm>
            <a:off x="2382800" y="20710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3284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F78CB-138B-7B0A-196F-5DFE73CB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iangle 22">
            <a:extLst>
              <a:ext uri="{FF2B5EF4-FFF2-40B4-BE49-F238E27FC236}">
                <a16:creationId xmlns:a16="http://schemas.microsoft.com/office/drawing/2014/main" id="{F86CBE3F-D9C8-F0C3-4472-C3AEA4440419}"/>
              </a:ext>
            </a:extLst>
          </p:cNvPr>
          <p:cNvSpPr/>
          <p:nvPr/>
        </p:nvSpPr>
        <p:spPr>
          <a:xfrm>
            <a:off x="464146" y="1900262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19FFBD-53BD-2C0F-0A98-134D1D0FCC05}"/>
              </a:ext>
            </a:extLst>
          </p:cNvPr>
          <p:cNvSpPr/>
          <p:nvPr/>
        </p:nvSpPr>
        <p:spPr>
          <a:xfrm rot="10800000">
            <a:off x="486481" y="1665093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88EB1-7552-6A45-FA41-4C27D815363D}"/>
              </a:ext>
            </a:extLst>
          </p:cNvPr>
          <p:cNvSpPr txBox="1"/>
          <p:nvPr/>
        </p:nvSpPr>
        <p:spPr>
          <a:xfrm>
            <a:off x="499557" y="106657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7A4A1-F68C-1452-E762-820817818A86}"/>
              </a:ext>
            </a:extLst>
          </p:cNvPr>
          <p:cNvSpPr txBox="1"/>
          <p:nvPr/>
        </p:nvSpPr>
        <p:spPr>
          <a:xfrm>
            <a:off x="1179958" y="629914"/>
            <a:ext cx="1914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Initiate the terminal/cloud shell</a:t>
            </a:r>
            <a:endParaRPr kumimoji="1" lang="ja-JP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EEEC14-6403-E6BA-B00D-8E90162F4CBB}"/>
              </a:ext>
            </a:extLst>
          </p:cNvPr>
          <p:cNvCxnSpPr/>
          <p:nvPr/>
        </p:nvCxnSpPr>
        <p:spPr>
          <a:xfrm>
            <a:off x="2096773" y="1553244"/>
            <a:ext cx="0" cy="418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90EC22-A167-5938-E8EE-944FC8304E74}"/>
              </a:ext>
            </a:extLst>
          </p:cNvPr>
          <p:cNvCxnSpPr>
            <a:cxnSpLocks/>
          </p:cNvCxnSpPr>
          <p:nvPr/>
        </p:nvCxnSpPr>
        <p:spPr>
          <a:xfrm flipH="1">
            <a:off x="3622971" y="2155061"/>
            <a:ext cx="384398" cy="261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riangle 17">
            <a:extLst>
              <a:ext uri="{FF2B5EF4-FFF2-40B4-BE49-F238E27FC236}">
                <a16:creationId xmlns:a16="http://schemas.microsoft.com/office/drawing/2014/main" id="{84BD86EB-937B-C4B9-960A-E8D9E7CF1818}"/>
              </a:ext>
            </a:extLst>
          </p:cNvPr>
          <p:cNvSpPr/>
          <p:nvPr/>
        </p:nvSpPr>
        <p:spPr>
          <a:xfrm>
            <a:off x="3841802" y="1900261"/>
            <a:ext cx="51500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90400E-149F-1A2E-0F6F-349263FDEBA7}"/>
              </a:ext>
            </a:extLst>
          </p:cNvPr>
          <p:cNvSpPr/>
          <p:nvPr/>
        </p:nvSpPr>
        <p:spPr>
          <a:xfrm rot="2434123">
            <a:off x="3864137" y="1665092"/>
            <a:ext cx="470338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369ADD-8E62-FDAD-DBCA-8F78C7B1B052}"/>
              </a:ext>
            </a:extLst>
          </p:cNvPr>
          <p:cNvCxnSpPr>
            <a:cxnSpLocks/>
          </p:cNvCxnSpPr>
          <p:nvPr/>
        </p:nvCxnSpPr>
        <p:spPr>
          <a:xfrm flipH="1">
            <a:off x="3620307" y="1264982"/>
            <a:ext cx="221495" cy="5097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AF1CC7-5C39-7263-2C32-8FDF23E2B7F2}"/>
              </a:ext>
            </a:extLst>
          </p:cNvPr>
          <p:cNvCxnSpPr>
            <a:cxnSpLocks/>
            <a:stCxn id="18" idx="5"/>
          </p:cNvCxnSpPr>
          <p:nvPr/>
        </p:nvCxnSpPr>
        <p:spPr>
          <a:xfrm flipH="1">
            <a:off x="3964956" y="2273378"/>
            <a:ext cx="263101" cy="156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A66A4A-C85A-7E0C-63BE-AD38891689C0}"/>
              </a:ext>
            </a:extLst>
          </p:cNvPr>
          <p:cNvCxnSpPr>
            <a:cxnSpLocks/>
          </p:cNvCxnSpPr>
          <p:nvPr/>
        </p:nvCxnSpPr>
        <p:spPr>
          <a:xfrm flipH="1" flipV="1">
            <a:off x="3515647" y="2326229"/>
            <a:ext cx="118234" cy="103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1AD252F-5A92-06DD-3EB9-1A8E95083788}"/>
              </a:ext>
            </a:extLst>
          </p:cNvPr>
          <p:cNvSpPr/>
          <p:nvPr/>
        </p:nvSpPr>
        <p:spPr>
          <a:xfrm>
            <a:off x="3412191" y="1690360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EAA58A-82D5-9E32-749E-AFE121194503}"/>
              </a:ext>
            </a:extLst>
          </p:cNvPr>
          <p:cNvCxnSpPr>
            <a:cxnSpLocks/>
          </p:cNvCxnSpPr>
          <p:nvPr/>
        </p:nvCxnSpPr>
        <p:spPr>
          <a:xfrm flipH="1" flipV="1">
            <a:off x="3798983" y="2175975"/>
            <a:ext cx="165973" cy="253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EEED92B-FB6B-95AD-1484-425311BDB1AB}"/>
              </a:ext>
            </a:extLst>
          </p:cNvPr>
          <p:cNvSpPr/>
          <p:nvPr/>
        </p:nvSpPr>
        <p:spPr>
          <a:xfrm>
            <a:off x="3733395" y="2126616"/>
            <a:ext cx="108407" cy="10840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6765CB-DF82-BD2B-CAC4-3195BA6DC2A2}"/>
              </a:ext>
            </a:extLst>
          </p:cNvPr>
          <p:cNvSpPr/>
          <p:nvPr/>
        </p:nvSpPr>
        <p:spPr>
          <a:xfrm>
            <a:off x="3359907" y="2100858"/>
            <a:ext cx="108407" cy="10840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ECC39E-F157-D689-B95D-EC42E1AE3211}"/>
              </a:ext>
            </a:extLst>
          </p:cNvPr>
          <p:cNvCxnSpPr>
            <a:cxnSpLocks/>
          </p:cNvCxnSpPr>
          <p:nvPr/>
        </p:nvCxnSpPr>
        <p:spPr>
          <a:xfrm>
            <a:off x="1243452" y="2251964"/>
            <a:ext cx="1706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021CCC-6CC7-71AC-468F-2F67A76A2954}"/>
              </a:ext>
            </a:extLst>
          </p:cNvPr>
          <p:cNvSpPr txBox="1"/>
          <p:nvPr/>
        </p:nvSpPr>
        <p:spPr>
          <a:xfrm>
            <a:off x="3507152" y="742468"/>
            <a:ext cx="124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2400" b="1" dirty="0"/>
              <a:t>.</a:t>
            </a:r>
            <a:r>
              <a:rPr kumimoji="1" lang="en-GB" altLang="ja-JP" sz="2400" b="1" dirty="0" err="1"/>
              <a:t>bashrc</a:t>
            </a:r>
            <a:endParaRPr kumimoji="1" lang="ja-JP" altLang="en-US" sz="2400" b="1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6705C7-594B-879E-D933-79BFBF515D23}"/>
              </a:ext>
            </a:extLst>
          </p:cNvPr>
          <p:cNvCxnSpPr>
            <a:cxnSpLocks/>
          </p:cNvCxnSpPr>
          <p:nvPr/>
        </p:nvCxnSpPr>
        <p:spPr>
          <a:xfrm flipH="1">
            <a:off x="5739427" y="2155061"/>
            <a:ext cx="384398" cy="261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riangle 52">
            <a:extLst>
              <a:ext uri="{FF2B5EF4-FFF2-40B4-BE49-F238E27FC236}">
                <a16:creationId xmlns:a16="http://schemas.microsoft.com/office/drawing/2014/main" id="{8BF16970-D718-83C5-A7D2-FD9BEB123AA3}"/>
              </a:ext>
            </a:extLst>
          </p:cNvPr>
          <p:cNvSpPr/>
          <p:nvPr/>
        </p:nvSpPr>
        <p:spPr>
          <a:xfrm>
            <a:off x="5958258" y="1900261"/>
            <a:ext cx="51500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9156FB0-1C7F-C677-108C-605EC6AC41A6}"/>
              </a:ext>
            </a:extLst>
          </p:cNvPr>
          <p:cNvSpPr/>
          <p:nvPr/>
        </p:nvSpPr>
        <p:spPr>
          <a:xfrm rot="18341119">
            <a:off x="5980593" y="1665092"/>
            <a:ext cx="470338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110FE20-9971-4E1D-D89E-6715A3A5A627}"/>
              </a:ext>
            </a:extLst>
          </p:cNvPr>
          <p:cNvCxnSpPr>
            <a:cxnSpLocks/>
            <a:stCxn id="53" idx="5"/>
          </p:cNvCxnSpPr>
          <p:nvPr/>
        </p:nvCxnSpPr>
        <p:spPr>
          <a:xfrm flipH="1">
            <a:off x="6081412" y="2273378"/>
            <a:ext cx="263101" cy="156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2AA1031-19AE-B67A-AA97-670A57922F70}"/>
              </a:ext>
            </a:extLst>
          </p:cNvPr>
          <p:cNvCxnSpPr>
            <a:cxnSpLocks/>
          </p:cNvCxnSpPr>
          <p:nvPr/>
        </p:nvCxnSpPr>
        <p:spPr>
          <a:xfrm flipH="1" flipV="1">
            <a:off x="5632103" y="2326229"/>
            <a:ext cx="118234" cy="103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6ADBDEA-5DC6-F00C-EBDC-AEC1FBB7A988}"/>
              </a:ext>
            </a:extLst>
          </p:cNvPr>
          <p:cNvSpPr/>
          <p:nvPr/>
        </p:nvSpPr>
        <p:spPr>
          <a:xfrm>
            <a:off x="5528647" y="1690360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7C9AD5-32F6-5CAA-8637-4F7E2E85AA8E}"/>
              </a:ext>
            </a:extLst>
          </p:cNvPr>
          <p:cNvCxnSpPr>
            <a:cxnSpLocks/>
          </p:cNvCxnSpPr>
          <p:nvPr/>
        </p:nvCxnSpPr>
        <p:spPr>
          <a:xfrm flipV="1">
            <a:off x="6081412" y="2397669"/>
            <a:ext cx="670465" cy="32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85286F8-FF66-3FB9-CEE2-ADC260540D48}"/>
              </a:ext>
            </a:extLst>
          </p:cNvPr>
          <p:cNvSpPr/>
          <p:nvPr/>
        </p:nvSpPr>
        <p:spPr>
          <a:xfrm>
            <a:off x="6697673" y="2343465"/>
            <a:ext cx="108407" cy="10840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A7860A4-291A-1F23-7A16-331DE9777629}"/>
              </a:ext>
            </a:extLst>
          </p:cNvPr>
          <p:cNvSpPr/>
          <p:nvPr/>
        </p:nvSpPr>
        <p:spPr>
          <a:xfrm>
            <a:off x="5476363" y="2100858"/>
            <a:ext cx="108407" cy="10840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B2663D8-A0F5-9276-08A1-FB81B12D852E}"/>
              </a:ext>
            </a:extLst>
          </p:cNvPr>
          <p:cNvCxnSpPr>
            <a:cxnSpLocks/>
          </p:cNvCxnSpPr>
          <p:nvPr/>
        </p:nvCxnSpPr>
        <p:spPr>
          <a:xfrm>
            <a:off x="6755489" y="2359609"/>
            <a:ext cx="159362" cy="65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4420565-1A11-FCE6-2816-0CFEB87E569E}"/>
              </a:ext>
            </a:extLst>
          </p:cNvPr>
          <p:cNvSpPr/>
          <p:nvPr/>
        </p:nvSpPr>
        <p:spPr>
          <a:xfrm>
            <a:off x="7049630" y="2287889"/>
            <a:ext cx="649158" cy="746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AE3001-C633-3C79-E340-63F062CC2EBA}"/>
              </a:ext>
            </a:extLst>
          </p:cNvPr>
          <p:cNvSpPr/>
          <p:nvPr/>
        </p:nvSpPr>
        <p:spPr>
          <a:xfrm>
            <a:off x="7040577" y="1391596"/>
            <a:ext cx="649158" cy="746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3C5A3-C454-16A1-9D4D-A3279FE1E017}"/>
              </a:ext>
            </a:extLst>
          </p:cNvPr>
          <p:cNvSpPr txBox="1"/>
          <p:nvPr/>
        </p:nvSpPr>
        <p:spPr>
          <a:xfrm>
            <a:off x="7943232" y="165809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alias</a:t>
            </a:r>
            <a:endParaRPr kumimoji="1" lang="ja-JP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8EE741-5D40-975A-E1B3-8FE5CB61C795}"/>
              </a:ext>
            </a:extLst>
          </p:cNvPr>
          <p:cNvSpPr txBox="1"/>
          <p:nvPr/>
        </p:nvSpPr>
        <p:spPr>
          <a:xfrm>
            <a:off x="7942338" y="2448162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PATH</a:t>
            </a:r>
            <a:endParaRPr kumimoji="1" lang="ja-JP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1A7A55-39B9-7C2F-A097-9A148C91BBBE}"/>
              </a:ext>
            </a:extLst>
          </p:cNvPr>
          <p:cNvSpPr txBox="1"/>
          <p:nvPr/>
        </p:nvSpPr>
        <p:spPr>
          <a:xfrm rot="5400000">
            <a:off x="8105327" y="291151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9E8C89-5204-5738-6D09-4BD5A5A4FC2D}"/>
              </a:ext>
            </a:extLst>
          </p:cNvPr>
          <p:cNvCxnSpPr>
            <a:cxnSpLocks/>
          </p:cNvCxnSpPr>
          <p:nvPr/>
        </p:nvCxnSpPr>
        <p:spPr>
          <a:xfrm>
            <a:off x="4689178" y="2240813"/>
            <a:ext cx="5853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" name="Picture 7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6D0250C-9A83-53D0-D7E3-12CEF9AB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81" y="3429000"/>
            <a:ext cx="2954526" cy="2983587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26A8EE-7065-B346-AC93-79F9637151C1}"/>
              </a:ext>
            </a:extLst>
          </p:cNvPr>
          <p:cNvCxnSpPr>
            <a:cxnSpLocks/>
          </p:cNvCxnSpPr>
          <p:nvPr/>
        </p:nvCxnSpPr>
        <p:spPr>
          <a:xfrm flipH="1">
            <a:off x="2661302" y="2326229"/>
            <a:ext cx="797860" cy="116580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521CE3-8FAC-C7DC-BE9D-DE85D508082F}"/>
              </a:ext>
            </a:extLst>
          </p:cNvPr>
          <p:cNvSpPr txBox="1"/>
          <p:nvPr/>
        </p:nvSpPr>
        <p:spPr>
          <a:xfrm>
            <a:off x="4129149" y="4195461"/>
            <a:ext cx="4296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bashrc</a:t>
            </a:r>
            <a:r>
              <a:rPr lang="en-GB" dirty="0"/>
              <a:t> =  </a:t>
            </a:r>
          </a:p>
          <a:p>
            <a:r>
              <a:rPr lang="en-GB" dirty="0"/>
              <a:t>A file automatically executed whenever a Bash shell session starts</a:t>
            </a:r>
            <a:endParaRPr kumimoji="1" lang="ja-JP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2CF69C-7785-C67C-75CB-821E4B97FD5F}"/>
              </a:ext>
            </a:extLst>
          </p:cNvPr>
          <p:cNvSpPr txBox="1"/>
          <p:nvPr/>
        </p:nvSpPr>
        <p:spPr>
          <a:xfrm>
            <a:off x="6053041" y="740793"/>
            <a:ext cx="254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Set the PATH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8008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B2A80-498D-BC93-7559-D63FFA514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iangle 22">
            <a:extLst>
              <a:ext uri="{FF2B5EF4-FFF2-40B4-BE49-F238E27FC236}">
                <a16:creationId xmlns:a16="http://schemas.microsoft.com/office/drawing/2014/main" id="{19161BE8-8E41-8A84-F5FC-754D26B9EBEA}"/>
              </a:ext>
            </a:extLst>
          </p:cNvPr>
          <p:cNvSpPr/>
          <p:nvPr/>
        </p:nvSpPr>
        <p:spPr>
          <a:xfrm>
            <a:off x="464146" y="1900262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456F85-136A-9A8F-AE4A-EE6852860DA0}"/>
              </a:ext>
            </a:extLst>
          </p:cNvPr>
          <p:cNvSpPr/>
          <p:nvPr/>
        </p:nvSpPr>
        <p:spPr>
          <a:xfrm rot="10800000">
            <a:off x="486481" y="1665093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DB145D-5172-0905-EF6C-28C4CB9659CE}"/>
              </a:ext>
            </a:extLst>
          </p:cNvPr>
          <p:cNvSpPr txBox="1"/>
          <p:nvPr/>
        </p:nvSpPr>
        <p:spPr>
          <a:xfrm>
            <a:off x="499557" y="106657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2AFEF-3915-341B-EA7D-7896BAB65B88}"/>
              </a:ext>
            </a:extLst>
          </p:cNvPr>
          <p:cNvSpPr txBox="1"/>
          <p:nvPr/>
        </p:nvSpPr>
        <p:spPr>
          <a:xfrm>
            <a:off x="1179958" y="629914"/>
            <a:ext cx="1914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Initiate the terminal/cloud shell</a:t>
            </a:r>
            <a:endParaRPr kumimoji="1" lang="ja-JP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8BFC68-E93B-16FE-B6A4-646B09C184DE}"/>
              </a:ext>
            </a:extLst>
          </p:cNvPr>
          <p:cNvCxnSpPr/>
          <p:nvPr/>
        </p:nvCxnSpPr>
        <p:spPr>
          <a:xfrm>
            <a:off x="2096773" y="1553244"/>
            <a:ext cx="0" cy="418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DBC33B-8053-847A-5AFF-9AC4849A1FCA}"/>
              </a:ext>
            </a:extLst>
          </p:cNvPr>
          <p:cNvCxnSpPr>
            <a:cxnSpLocks/>
          </p:cNvCxnSpPr>
          <p:nvPr/>
        </p:nvCxnSpPr>
        <p:spPr>
          <a:xfrm flipH="1">
            <a:off x="3622971" y="2155061"/>
            <a:ext cx="384398" cy="261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riangle 17">
            <a:extLst>
              <a:ext uri="{FF2B5EF4-FFF2-40B4-BE49-F238E27FC236}">
                <a16:creationId xmlns:a16="http://schemas.microsoft.com/office/drawing/2014/main" id="{C2DB71A0-9689-8DC5-471D-1D3650F1B60E}"/>
              </a:ext>
            </a:extLst>
          </p:cNvPr>
          <p:cNvSpPr/>
          <p:nvPr/>
        </p:nvSpPr>
        <p:spPr>
          <a:xfrm>
            <a:off x="3841802" y="1900261"/>
            <a:ext cx="51500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52AA02-ACD5-0280-51B0-12130C66D7F9}"/>
              </a:ext>
            </a:extLst>
          </p:cNvPr>
          <p:cNvSpPr/>
          <p:nvPr/>
        </p:nvSpPr>
        <p:spPr>
          <a:xfrm rot="2434123">
            <a:off x="3864137" y="1665092"/>
            <a:ext cx="470338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21E8D2-10A2-5313-B9DC-94CFBE891817}"/>
              </a:ext>
            </a:extLst>
          </p:cNvPr>
          <p:cNvCxnSpPr>
            <a:cxnSpLocks/>
          </p:cNvCxnSpPr>
          <p:nvPr/>
        </p:nvCxnSpPr>
        <p:spPr>
          <a:xfrm flipH="1">
            <a:off x="3620307" y="1264982"/>
            <a:ext cx="221495" cy="5097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341CC5-BE06-DA23-3AD4-5F360423D117}"/>
              </a:ext>
            </a:extLst>
          </p:cNvPr>
          <p:cNvCxnSpPr>
            <a:cxnSpLocks/>
            <a:stCxn id="18" idx="5"/>
          </p:cNvCxnSpPr>
          <p:nvPr/>
        </p:nvCxnSpPr>
        <p:spPr>
          <a:xfrm flipH="1">
            <a:off x="3964956" y="2273378"/>
            <a:ext cx="263101" cy="156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452120-85D7-89AC-FCE8-846B5C239D4C}"/>
              </a:ext>
            </a:extLst>
          </p:cNvPr>
          <p:cNvCxnSpPr>
            <a:cxnSpLocks/>
          </p:cNvCxnSpPr>
          <p:nvPr/>
        </p:nvCxnSpPr>
        <p:spPr>
          <a:xfrm flipH="1" flipV="1">
            <a:off x="3515647" y="2326229"/>
            <a:ext cx="118234" cy="103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088D70C-1D84-75BA-2FC1-823E1260D7EB}"/>
              </a:ext>
            </a:extLst>
          </p:cNvPr>
          <p:cNvSpPr/>
          <p:nvPr/>
        </p:nvSpPr>
        <p:spPr>
          <a:xfrm>
            <a:off x="3412191" y="1690360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159C21-BD78-3FAC-E5DA-C9F9A544AC53}"/>
              </a:ext>
            </a:extLst>
          </p:cNvPr>
          <p:cNvCxnSpPr>
            <a:cxnSpLocks/>
          </p:cNvCxnSpPr>
          <p:nvPr/>
        </p:nvCxnSpPr>
        <p:spPr>
          <a:xfrm flipH="1" flipV="1">
            <a:off x="3798983" y="2175975"/>
            <a:ext cx="165973" cy="253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516D987-9A6E-D69A-730E-81F1095A40ED}"/>
              </a:ext>
            </a:extLst>
          </p:cNvPr>
          <p:cNvSpPr/>
          <p:nvPr/>
        </p:nvSpPr>
        <p:spPr>
          <a:xfrm>
            <a:off x="3733395" y="2126616"/>
            <a:ext cx="108407" cy="10840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E5219B2-4AD7-2BE0-56A7-C7CACDC866F8}"/>
              </a:ext>
            </a:extLst>
          </p:cNvPr>
          <p:cNvSpPr/>
          <p:nvPr/>
        </p:nvSpPr>
        <p:spPr>
          <a:xfrm>
            <a:off x="3359907" y="2100858"/>
            <a:ext cx="108407" cy="10840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9E9E32-F6F8-911F-175C-DD6CCBB7E8BD}"/>
              </a:ext>
            </a:extLst>
          </p:cNvPr>
          <p:cNvCxnSpPr>
            <a:cxnSpLocks/>
          </p:cNvCxnSpPr>
          <p:nvPr/>
        </p:nvCxnSpPr>
        <p:spPr>
          <a:xfrm>
            <a:off x="1243452" y="2251964"/>
            <a:ext cx="1706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85E674-DC70-8BAF-0CDD-DDD6508586F3}"/>
              </a:ext>
            </a:extLst>
          </p:cNvPr>
          <p:cNvSpPr txBox="1"/>
          <p:nvPr/>
        </p:nvSpPr>
        <p:spPr>
          <a:xfrm>
            <a:off x="3507152" y="742468"/>
            <a:ext cx="124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2400" b="1" dirty="0"/>
              <a:t>.</a:t>
            </a:r>
            <a:r>
              <a:rPr kumimoji="1" lang="en-GB" altLang="ja-JP" sz="2400" b="1" dirty="0" err="1"/>
              <a:t>bashrc</a:t>
            </a:r>
            <a:endParaRPr kumimoji="1" lang="ja-JP" altLang="en-US" sz="2400" b="1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F5F4DC-E5D1-544A-4E5B-88C3B1B5564D}"/>
              </a:ext>
            </a:extLst>
          </p:cNvPr>
          <p:cNvCxnSpPr>
            <a:cxnSpLocks/>
          </p:cNvCxnSpPr>
          <p:nvPr/>
        </p:nvCxnSpPr>
        <p:spPr>
          <a:xfrm flipH="1">
            <a:off x="5739427" y="2155061"/>
            <a:ext cx="384398" cy="261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riangle 52">
            <a:extLst>
              <a:ext uri="{FF2B5EF4-FFF2-40B4-BE49-F238E27FC236}">
                <a16:creationId xmlns:a16="http://schemas.microsoft.com/office/drawing/2014/main" id="{B9B89E7A-CA47-D3F2-B769-0C8FD0F36D7E}"/>
              </a:ext>
            </a:extLst>
          </p:cNvPr>
          <p:cNvSpPr/>
          <p:nvPr/>
        </p:nvSpPr>
        <p:spPr>
          <a:xfrm>
            <a:off x="5958258" y="1900261"/>
            <a:ext cx="51500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8801367-A012-F717-9CCA-9CCB52939E52}"/>
              </a:ext>
            </a:extLst>
          </p:cNvPr>
          <p:cNvSpPr/>
          <p:nvPr/>
        </p:nvSpPr>
        <p:spPr>
          <a:xfrm rot="18341119">
            <a:off x="5980593" y="1665092"/>
            <a:ext cx="470338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3E0C30-E3F8-A48D-B561-AF67756B22B3}"/>
              </a:ext>
            </a:extLst>
          </p:cNvPr>
          <p:cNvCxnSpPr>
            <a:cxnSpLocks/>
            <a:stCxn id="53" idx="5"/>
          </p:cNvCxnSpPr>
          <p:nvPr/>
        </p:nvCxnSpPr>
        <p:spPr>
          <a:xfrm flipH="1">
            <a:off x="6081412" y="2273378"/>
            <a:ext cx="263101" cy="156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E88692E-08D8-6ACC-1F67-5834EA33EECB}"/>
              </a:ext>
            </a:extLst>
          </p:cNvPr>
          <p:cNvCxnSpPr>
            <a:cxnSpLocks/>
          </p:cNvCxnSpPr>
          <p:nvPr/>
        </p:nvCxnSpPr>
        <p:spPr>
          <a:xfrm flipH="1" flipV="1">
            <a:off x="5632103" y="2326229"/>
            <a:ext cx="118234" cy="103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DC28190-3D89-5C3C-3F14-94E5C795FD1F}"/>
              </a:ext>
            </a:extLst>
          </p:cNvPr>
          <p:cNvSpPr/>
          <p:nvPr/>
        </p:nvSpPr>
        <p:spPr>
          <a:xfrm>
            <a:off x="5528647" y="1690360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732B01C-1EAD-0C5E-A788-71CEFB83D3A6}"/>
              </a:ext>
            </a:extLst>
          </p:cNvPr>
          <p:cNvCxnSpPr>
            <a:cxnSpLocks/>
          </p:cNvCxnSpPr>
          <p:nvPr/>
        </p:nvCxnSpPr>
        <p:spPr>
          <a:xfrm flipV="1">
            <a:off x="6081412" y="2397669"/>
            <a:ext cx="670465" cy="32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EC88941-23D5-0B20-29A5-AFF678E58F3B}"/>
              </a:ext>
            </a:extLst>
          </p:cNvPr>
          <p:cNvSpPr/>
          <p:nvPr/>
        </p:nvSpPr>
        <p:spPr>
          <a:xfrm>
            <a:off x="6697673" y="2343465"/>
            <a:ext cx="108407" cy="10840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3312F-24F1-BCC4-85EA-3D6DF3F2C7B8}"/>
              </a:ext>
            </a:extLst>
          </p:cNvPr>
          <p:cNvSpPr/>
          <p:nvPr/>
        </p:nvSpPr>
        <p:spPr>
          <a:xfrm>
            <a:off x="5476363" y="2100858"/>
            <a:ext cx="108407" cy="10840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8D2710-1F62-32E1-B411-FF1652D7E9E2}"/>
              </a:ext>
            </a:extLst>
          </p:cNvPr>
          <p:cNvCxnSpPr>
            <a:cxnSpLocks/>
          </p:cNvCxnSpPr>
          <p:nvPr/>
        </p:nvCxnSpPr>
        <p:spPr>
          <a:xfrm>
            <a:off x="6755489" y="2359609"/>
            <a:ext cx="159362" cy="65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F30BA04-A8C4-94A4-0240-FC9A5378FE3B}"/>
              </a:ext>
            </a:extLst>
          </p:cNvPr>
          <p:cNvSpPr/>
          <p:nvPr/>
        </p:nvSpPr>
        <p:spPr>
          <a:xfrm>
            <a:off x="7049630" y="2287889"/>
            <a:ext cx="649158" cy="746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E9D6FD-E1CE-A7D2-A390-E55B3FA0CCC5}"/>
              </a:ext>
            </a:extLst>
          </p:cNvPr>
          <p:cNvSpPr/>
          <p:nvPr/>
        </p:nvSpPr>
        <p:spPr>
          <a:xfrm>
            <a:off x="7040577" y="1391596"/>
            <a:ext cx="649158" cy="746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4B5E0D-D0E4-D6D9-4C38-981A013540BF}"/>
              </a:ext>
            </a:extLst>
          </p:cNvPr>
          <p:cNvSpPr txBox="1"/>
          <p:nvPr/>
        </p:nvSpPr>
        <p:spPr>
          <a:xfrm>
            <a:off x="7943232" y="165809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alias</a:t>
            </a:r>
            <a:endParaRPr kumimoji="1" lang="ja-JP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5216B7-880C-C3E4-AAE7-F9F80433C829}"/>
              </a:ext>
            </a:extLst>
          </p:cNvPr>
          <p:cNvSpPr txBox="1"/>
          <p:nvPr/>
        </p:nvSpPr>
        <p:spPr>
          <a:xfrm>
            <a:off x="7942338" y="2448162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PATH</a:t>
            </a:r>
            <a:endParaRPr kumimoji="1" lang="ja-JP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36DBE9-0490-416A-21CA-545F87E4CAF8}"/>
              </a:ext>
            </a:extLst>
          </p:cNvPr>
          <p:cNvSpPr txBox="1"/>
          <p:nvPr/>
        </p:nvSpPr>
        <p:spPr>
          <a:xfrm rot="5400000">
            <a:off x="8105327" y="291151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D7F50DD-86B9-ABBC-C442-517C183FA011}"/>
              </a:ext>
            </a:extLst>
          </p:cNvPr>
          <p:cNvCxnSpPr>
            <a:cxnSpLocks/>
          </p:cNvCxnSpPr>
          <p:nvPr/>
        </p:nvCxnSpPr>
        <p:spPr>
          <a:xfrm>
            <a:off x="4689178" y="2240813"/>
            <a:ext cx="5853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" name="Picture 7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93E02CE-C02D-3A41-70D9-EB649191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81" y="3429000"/>
            <a:ext cx="2954526" cy="2983587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BC362A-12A3-4359-EA99-C5CEFD209D8C}"/>
              </a:ext>
            </a:extLst>
          </p:cNvPr>
          <p:cNvCxnSpPr>
            <a:cxnSpLocks/>
          </p:cNvCxnSpPr>
          <p:nvPr/>
        </p:nvCxnSpPr>
        <p:spPr>
          <a:xfrm flipH="1">
            <a:off x="2661302" y="2326229"/>
            <a:ext cx="797860" cy="116580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51518E-8474-BB0D-5DCB-BA978EDA35DE}"/>
              </a:ext>
            </a:extLst>
          </p:cNvPr>
          <p:cNvSpPr txBox="1"/>
          <p:nvPr/>
        </p:nvSpPr>
        <p:spPr>
          <a:xfrm>
            <a:off x="4546680" y="4441620"/>
            <a:ext cx="421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ja-JP" dirty="0"/>
              <a:t>export PATH="/home/</a:t>
            </a:r>
            <a:r>
              <a:rPr kumimoji="1" lang="en-GB" altLang="ja-JP" dirty="0" err="1"/>
              <a:t>shumpei_yamakawa</a:t>
            </a:r>
            <a:r>
              <a:rPr kumimoji="1" lang="en-GB" altLang="ja-JP" dirty="0"/>
              <a:t>/test/ncbi-blast-2.16.0+/bin:$PATH"</a:t>
            </a:r>
            <a:endParaRPr kumimoji="1" lang="ja-JP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1C7DD4-C032-D07A-B297-048719C54A72}"/>
              </a:ext>
            </a:extLst>
          </p:cNvPr>
          <p:cNvCxnSpPr>
            <a:cxnSpLocks/>
          </p:cNvCxnSpPr>
          <p:nvPr/>
        </p:nvCxnSpPr>
        <p:spPr>
          <a:xfrm flipH="1">
            <a:off x="3815170" y="4894803"/>
            <a:ext cx="52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29859A-DD49-80EE-141B-916752E8A9DA}"/>
              </a:ext>
            </a:extLst>
          </p:cNvPr>
          <p:cNvSpPr txBox="1"/>
          <p:nvPr/>
        </p:nvSpPr>
        <p:spPr>
          <a:xfrm>
            <a:off x="3837473" y="432141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Add</a:t>
            </a:r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00E2F-7708-AEE8-A7E1-E0D267E7D5F2}"/>
              </a:ext>
            </a:extLst>
          </p:cNvPr>
          <p:cNvSpPr txBox="1"/>
          <p:nvPr/>
        </p:nvSpPr>
        <p:spPr>
          <a:xfrm>
            <a:off x="6053041" y="740793"/>
            <a:ext cx="254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Set the PATH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2634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81D49-961E-78BA-52B3-80FBC8792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iangle 22">
            <a:extLst>
              <a:ext uri="{FF2B5EF4-FFF2-40B4-BE49-F238E27FC236}">
                <a16:creationId xmlns:a16="http://schemas.microsoft.com/office/drawing/2014/main" id="{C59072CA-931D-8665-2DFB-B2139C23FB95}"/>
              </a:ext>
            </a:extLst>
          </p:cNvPr>
          <p:cNvSpPr/>
          <p:nvPr/>
        </p:nvSpPr>
        <p:spPr>
          <a:xfrm>
            <a:off x="785142" y="1480764"/>
            <a:ext cx="51342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B6AE9D-C6EC-29E8-C16B-726422430939}"/>
              </a:ext>
            </a:extLst>
          </p:cNvPr>
          <p:cNvSpPr/>
          <p:nvPr/>
        </p:nvSpPr>
        <p:spPr>
          <a:xfrm rot="10800000">
            <a:off x="807477" y="1245595"/>
            <a:ext cx="468895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52A92C-7CDB-9DAA-69A2-4612DD2D5597}"/>
              </a:ext>
            </a:extLst>
          </p:cNvPr>
          <p:cNvSpPr txBox="1"/>
          <p:nvPr/>
        </p:nvSpPr>
        <p:spPr>
          <a:xfrm>
            <a:off x="820553" y="64707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12006-B69E-4285-1038-8DD3B046444C}"/>
              </a:ext>
            </a:extLst>
          </p:cNvPr>
          <p:cNvSpPr txBox="1"/>
          <p:nvPr/>
        </p:nvSpPr>
        <p:spPr>
          <a:xfrm>
            <a:off x="1469358" y="393699"/>
            <a:ext cx="191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Initiate the session</a:t>
            </a:r>
            <a:endParaRPr kumimoji="1" lang="ja-JP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7745EA-7D99-4FEE-B012-38F6EEBC2B69}"/>
              </a:ext>
            </a:extLst>
          </p:cNvPr>
          <p:cNvCxnSpPr/>
          <p:nvPr/>
        </p:nvCxnSpPr>
        <p:spPr>
          <a:xfrm>
            <a:off x="2417769" y="1133746"/>
            <a:ext cx="0" cy="418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2C8FF1-B6F3-00DA-E908-116F5F24A77D}"/>
              </a:ext>
            </a:extLst>
          </p:cNvPr>
          <p:cNvCxnSpPr>
            <a:cxnSpLocks/>
          </p:cNvCxnSpPr>
          <p:nvPr/>
        </p:nvCxnSpPr>
        <p:spPr>
          <a:xfrm flipH="1">
            <a:off x="3943967" y="1735563"/>
            <a:ext cx="384398" cy="261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riangle 17">
            <a:extLst>
              <a:ext uri="{FF2B5EF4-FFF2-40B4-BE49-F238E27FC236}">
                <a16:creationId xmlns:a16="http://schemas.microsoft.com/office/drawing/2014/main" id="{CE4E248A-3B7F-B4B0-BD20-E9195A0E0E88}"/>
              </a:ext>
            </a:extLst>
          </p:cNvPr>
          <p:cNvSpPr/>
          <p:nvPr/>
        </p:nvSpPr>
        <p:spPr>
          <a:xfrm>
            <a:off x="4162798" y="1480763"/>
            <a:ext cx="51500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A95B93-2D55-57FF-073E-6B933D49FE3D}"/>
              </a:ext>
            </a:extLst>
          </p:cNvPr>
          <p:cNvSpPr/>
          <p:nvPr/>
        </p:nvSpPr>
        <p:spPr>
          <a:xfrm rot="2434123">
            <a:off x="4185133" y="1245594"/>
            <a:ext cx="470338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C99E4-4DEE-BF0A-BA58-39D102119A37}"/>
              </a:ext>
            </a:extLst>
          </p:cNvPr>
          <p:cNvCxnSpPr>
            <a:cxnSpLocks/>
          </p:cNvCxnSpPr>
          <p:nvPr/>
        </p:nvCxnSpPr>
        <p:spPr>
          <a:xfrm flipH="1">
            <a:off x="3941303" y="845484"/>
            <a:ext cx="221495" cy="5097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76F9C72-CD59-51D6-7D10-5B034B2A3BA6}"/>
              </a:ext>
            </a:extLst>
          </p:cNvPr>
          <p:cNvCxnSpPr>
            <a:cxnSpLocks/>
            <a:stCxn id="18" idx="5"/>
          </p:cNvCxnSpPr>
          <p:nvPr/>
        </p:nvCxnSpPr>
        <p:spPr>
          <a:xfrm flipH="1">
            <a:off x="4285952" y="1853880"/>
            <a:ext cx="263101" cy="156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6E81D0-4E12-9989-D706-14E058532B7A}"/>
              </a:ext>
            </a:extLst>
          </p:cNvPr>
          <p:cNvCxnSpPr>
            <a:cxnSpLocks/>
          </p:cNvCxnSpPr>
          <p:nvPr/>
        </p:nvCxnSpPr>
        <p:spPr>
          <a:xfrm flipH="1" flipV="1">
            <a:off x="3836643" y="1906731"/>
            <a:ext cx="118234" cy="103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D0EB3D1-DB5A-4E5F-AE47-70F5A14C0FBD}"/>
              </a:ext>
            </a:extLst>
          </p:cNvPr>
          <p:cNvSpPr/>
          <p:nvPr/>
        </p:nvSpPr>
        <p:spPr>
          <a:xfrm>
            <a:off x="3733187" y="1270862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0B61C9-02E0-8620-C58E-F544155560C0}"/>
              </a:ext>
            </a:extLst>
          </p:cNvPr>
          <p:cNvCxnSpPr>
            <a:cxnSpLocks/>
          </p:cNvCxnSpPr>
          <p:nvPr/>
        </p:nvCxnSpPr>
        <p:spPr>
          <a:xfrm flipH="1" flipV="1">
            <a:off x="4119979" y="1756477"/>
            <a:ext cx="165973" cy="253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8A75857-FA71-DAC5-DF5E-5DE6EF840353}"/>
              </a:ext>
            </a:extLst>
          </p:cNvPr>
          <p:cNvSpPr/>
          <p:nvPr/>
        </p:nvSpPr>
        <p:spPr>
          <a:xfrm>
            <a:off x="4054391" y="1707118"/>
            <a:ext cx="108407" cy="10840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AFD4E4-70A3-9C04-5A36-C158AD5A524A}"/>
              </a:ext>
            </a:extLst>
          </p:cNvPr>
          <p:cNvSpPr/>
          <p:nvPr/>
        </p:nvSpPr>
        <p:spPr>
          <a:xfrm>
            <a:off x="3680903" y="1681360"/>
            <a:ext cx="108407" cy="10840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995AD4-C60A-6E9E-AB65-721148B77E33}"/>
              </a:ext>
            </a:extLst>
          </p:cNvPr>
          <p:cNvCxnSpPr>
            <a:cxnSpLocks/>
          </p:cNvCxnSpPr>
          <p:nvPr/>
        </p:nvCxnSpPr>
        <p:spPr>
          <a:xfrm>
            <a:off x="1564448" y="1832466"/>
            <a:ext cx="1706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E4F1664-4C8D-0CE3-DDC7-7F6C12D6DE41}"/>
              </a:ext>
            </a:extLst>
          </p:cNvPr>
          <p:cNvSpPr txBox="1"/>
          <p:nvPr/>
        </p:nvSpPr>
        <p:spPr>
          <a:xfrm>
            <a:off x="3828148" y="322970"/>
            <a:ext cx="124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2400" b="1" dirty="0"/>
              <a:t>.</a:t>
            </a:r>
            <a:r>
              <a:rPr kumimoji="1" lang="en-GB" altLang="ja-JP" sz="2400" b="1" dirty="0" err="1"/>
              <a:t>bashrc</a:t>
            </a:r>
            <a:endParaRPr kumimoji="1" lang="ja-JP" altLang="en-US" sz="2400" b="1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BDB2534-BEE7-D6E3-7ECC-247168065FBC}"/>
              </a:ext>
            </a:extLst>
          </p:cNvPr>
          <p:cNvCxnSpPr>
            <a:cxnSpLocks/>
          </p:cNvCxnSpPr>
          <p:nvPr/>
        </p:nvCxnSpPr>
        <p:spPr>
          <a:xfrm flipH="1">
            <a:off x="6060423" y="1735563"/>
            <a:ext cx="384398" cy="261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riangle 52">
            <a:extLst>
              <a:ext uri="{FF2B5EF4-FFF2-40B4-BE49-F238E27FC236}">
                <a16:creationId xmlns:a16="http://schemas.microsoft.com/office/drawing/2014/main" id="{80C69004-99A8-6761-3E78-D8272EC8B8F0}"/>
              </a:ext>
            </a:extLst>
          </p:cNvPr>
          <p:cNvSpPr/>
          <p:nvPr/>
        </p:nvSpPr>
        <p:spPr>
          <a:xfrm>
            <a:off x="6279254" y="1480763"/>
            <a:ext cx="51500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AA1B7E2-51F8-970D-1931-2D62D59A48BD}"/>
              </a:ext>
            </a:extLst>
          </p:cNvPr>
          <p:cNvSpPr/>
          <p:nvPr/>
        </p:nvSpPr>
        <p:spPr>
          <a:xfrm rot="18341119">
            <a:off x="6301589" y="1245594"/>
            <a:ext cx="470338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687E1D-A539-2949-7E5D-483B9DD3B6B4}"/>
              </a:ext>
            </a:extLst>
          </p:cNvPr>
          <p:cNvCxnSpPr>
            <a:cxnSpLocks/>
            <a:stCxn id="53" idx="5"/>
          </p:cNvCxnSpPr>
          <p:nvPr/>
        </p:nvCxnSpPr>
        <p:spPr>
          <a:xfrm flipH="1">
            <a:off x="6402408" y="1853880"/>
            <a:ext cx="263101" cy="156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84DA12-823A-90E2-8AF1-F1DF90852AE0}"/>
              </a:ext>
            </a:extLst>
          </p:cNvPr>
          <p:cNvCxnSpPr>
            <a:cxnSpLocks/>
          </p:cNvCxnSpPr>
          <p:nvPr/>
        </p:nvCxnSpPr>
        <p:spPr>
          <a:xfrm flipH="1" flipV="1">
            <a:off x="5953099" y="1906731"/>
            <a:ext cx="118234" cy="103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527B190-CB13-5FF9-E09C-86E34AF94B9E}"/>
              </a:ext>
            </a:extLst>
          </p:cNvPr>
          <p:cNvSpPr/>
          <p:nvPr/>
        </p:nvSpPr>
        <p:spPr>
          <a:xfrm>
            <a:off x="5849643" y="1270862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16033A9-D89B-9AB1-C5F1-010AFEECE963}"/>
              </a:ext>
            </a:extLst>
          </p:cNvPr>
          <p:cNvCxnSpPr>
            <a:cxnSpLocks/>
          </p:cNvCxnSpPr>
          <p:nvPr/>
        </p:nvCxnSpPr>
        <p:spPr>
          <a:xfrm flipV="1">
            <a:off x="6402408" y="1978171"/>
            <a:ext cx="670465" cy="32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3B1DF23-65D4-E53E-EBB9-05555AAC44B0}"/>
              </a:ext>
            </a:extLst>
          </p:cNvPr>
          <p:cNvSpPr/>
          <p:nvPr/>
        </p:nvSpPr>
        <p:spPr>
          <a:xfrm>
            <a:off x="7018669" y="1923967"/>
            <a:ext cx="108407" cy="10840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BC8E3BD-6ACF-316F-9AD0-F42FEFEB1222}"/>
              </a:ext>
            </a:extLst>
          </p:cNvPr>
          <p:cNvSpPr/>
          <p:nvPr/>
        </p:nvSpPr>
        <p:spPr>
          <a:xfrm>
            <a:off x="5797359" y="1681360"/>
            <a:ext cx="108407" cy="10840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0E86EE-6AF3-5FC2-60C3-66E7D0F00DBF}"/>
              </a:ext>
            </a:extLst>
          </p:cNvPr>
          <p:cNvCxnSpPr>
            <a:cxnSpLocks/>
          </p:cNvCxnSpPr>
          <p:nvPr/>
        </p:nvCxnSpPr>
        <p:spPr>
          <a:xfrm>
            <a:off x="7076485" y="1940111"/>
            <a:ext cx="159362" cy="65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3FE9A11-A402-E713-52E7-D3C41E50378B}"/>
              </a:ext>
            </a:extLst>
          </p:cNvPr>
          <p:cNvSpPr/>
          <p:nvPr/>
        </p:nvSpPr>
        <p:spPr>
          <a:xfrm>
            <a:off x="7424638" y="1779115"/>
            <a:ext cx="649158" cy="746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Directory A</a:t>
            </a:r>
            <a:endParaRPr kumimoji="1" lang="ja-JP" altLang="en-US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166897-B7DC-0F9C-EC0D-7DF20C8B85BD}"/>
              </a:ext>
            </a:extLst>
          </p:cNvPr>
          <p:cNvSpPr txBox="1"/>
          <p:nvPr/>
        </p:nvSpPr>
        <p:spPr>
          <a:xfrm>
            <a:off x="8123474" y="1950458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PATH</a:t>
            </a:r>
            <a:endParaRPr kumimoji="1" lang="ja-JP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97A746-99D3-519E-941F-0CDE1F4B4EF3}"/>
              </a:ext>
            </a:extLst>
          </p:cNvPr>
          <p:cNvSpPr txBox="1"/>
          <p:nvPr/>
        </p:nvSpPr>
        <p:spPr>
          <a:xfrm rot="5400000">
            <a:off x="8426323" y="24920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E66054C-EFBF-BFC7-E6CB-52A3DBE77066}"/>
              </a:ext>
            </a:extLst>
          </p:cNvPr>
          <p:cNvCxnSpPr>
            <a:cxnSpLocks/>
          </p:cNvCxnSpPr>
          <p:nvPr/>
        </p:nvCxnSpPr>
        <p:spPr>
          <a:xfrm>
            <a:off x="5010174" y="1821315"/>
            <a:ext cx="5853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23A231C5-E3A1-77B1-F845-7B6EB305E408}"/>
              </a:ext>
            </a:extLst>
          </p:cNvPr>
          <p:cNvSpPr/>
          <p:nvPr/>
        </p:nvSpPr>
        <p:spPr>
          <a:xfrm flipV="1">
            <a:off x="3789310" y="2277047"/>
            <a:ext cx="1666018" cy="811981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  <a:gd name="connsiteX0" fmla="*/ 0 w 1671145"/>
              <a:gd name="connsiteY0" fmla="*/ 203641 h 831426"/>
              <a:gd name="connsiteX1" fmla="*/ 203641 w 1671145"/>
              <a:gd name="connsiteY1" fmla="*/ 0 h 831426"/>
              <a:gd name="connsiteX2" fmla="*/ 1467504 w 1671145"/>
              <a:gd name="connsiteY2" fmla="*/ 0 h 831426"/>
              <a:gd name="connsiteX3" fmla="*/ 1671145 w 1671145"/>
              <a:gd name="connsiteY3" fmla="*/ 203641 h 831426"/>
              <a:gd name="connsiteX4" fmla="*/ 1671145 w 1671145"/>
              <a:gd name="connsiteY4" fmla="*/ 455883 h 831426"/>
              <a:gd name="connsiteX5" fmla="*/ 1467504 w 1671145"/>
              <a:gd name="connsiteY5" fmla="*/ 659524 h 831426"/>
              <a:gd name="connsiteX6" fmla="*/ 362047 w 1671145"/>
              <a:gd name="connsiteY6" fmla="*/ 661491 h 831426"/>
              <a:gd name="connsiteX7" fmla="*/ 239639 w 1671145"/>
              <a:gd name="connsiteY7" fmla="*/ 658240 h 831426"/>
              <a:gd name="connsiteX8" fmla="*/ 203641 w 1671145"/>
              <a:gd name="connsiteY8" fmla="*/ 659524 h 831426"/>
              <a:gd name="connsiteX9" fmla="*/ 0 w 1671145"/>
              <a:gd name="connsiteY9" fmla="*/ 455883 h 831426"/>
              <a:gd name="connsiteX10" fmla="*/ 0 w 1671145"/>
              <a:gd name="connsiteY10" fmla="*/ 203641 h 8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1426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265579" y="658240"/>
                  <a:pt x="239639" y="658240"/>
                </a:cubicBezTo>
                <a:cubicBezTo>
                  <a:pt x="212777" y="657584"/>
                  <a:pt x="230503" y="660180"/>
                  <a:pt x="203641" y="659524"/>
                </a:cubicBez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4D22C-5F7B-3E57-2446-766E02EBF1A4}"/>
              </a:ext>
            </a:extLst>
          </p:cNvPr>
          <p:cNvSpPr txBox="1"/>
          <p:nvPr/>
        </p:nvSpPr>
        <p:spPr>
          <a:xfrm>
            <a:off x="3789310" y="2469556"/>
            <a:ext cx="166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Add directory A to PATH</a:t>
            </a:r>
            <a:endParaRPr kumimoji="1" lang="ja-JP" altLang="en-US" sz="16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0BB293-5CA9-959E-D476-3D62DAC5224D}"/>
              </a:ext>
            </a:extLst>
          </p:cNvPr>
          <p:cNvCxnSpPr>
            <a:cxnSpLocks/>
          </p:cNvCxnSpPr>
          <p:nvPr/>
        </p:nvCxnSpPr>
        <p:spPr>
          <a:xfrm>
            <a:off x="6368552" y="2491699"/>
            <a:ext cx="5485" cy="76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riangle 14">
            <a:extLst>
              <a:ext uri="{FF2B5EF4-FFF2-40B4-BE49-F238E27FC236}">
                <a16:creationId xmlns:a16="http://schemas.microsoft.com/office/drawing/2014/main" id="{A7844B26-A44D-806C-8C89-C5C2CD969016}"/>
              </a:ext>
            </a:extLst>
          </p:cNvPr>
          <p:cNvSpPr/>
          <p:nvPr/>
        </p:nvSpPr>
        <p:spPr>
          <a:xfrm>
            <a:off x="6817658" y="4472523"/>
            <a:ext cx="51500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EA0DD1-91D5-9012-ABCC-5EB57AA680EB}"/>
              </a:ext>
            </a:extLst>
          </p:cNvPr>
          <p:cNvSpPr/>
          <p:nvPr/>
        </p:nvSpPr>
        <p:spPr>
          <a:xfrm rot="10511134">
            <a:off x="6839993" y="4237354"/>
            <a:ext cx="470338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1DBD40-4B6E-BBEC-7FFF-5592871D8CB1}"/>
              </a:ext>
            </a:extLst>
          </p:cNvPr>
          <p:cNvSpPr/>
          <p:nvPr/>
        </p:nvSpPr>
        <p:spPr>
          <a:xfrm>
            <a:off x="7384067" y="4306124"/>
            <a:ext cx="649158" cy="746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Directory A</a:t>
            </a:r>
            <a:endParaRPr kumimoji="1" lang="ja-JP" alt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0A5F3-6F3C-E6ED-530A-4FE1C403F48E}"/>
              </a:ext>
            </a:extLst>
          </p:cNvPr>
          <p:cNvSpPr txBox="1"/>
          <p:nvPr/>
        </p:nvSpPr>
        <p:spPr>
          <a:xfrm>
            <a:off x="7362374" y="3931138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PATH</a:t>
            </a:r>
            <a:endParaRPr kumimoji="1" lang="ja-JP" alt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8E97F56-BBAF-F5AF-AC6A-A72C13625E0B}"/>
              </a:ext>
            </a:extLst>
          </p:cNvPr>
          <p:cNvSpPr/>
          <p:nvPr/>
        </p:nvSpPr>
        <p:spPr>
          <a:xfrm>
            <a:off x="5455328" y="4457233"/>
            <a:ext cx="51342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467469-4F28-3121-9192-D70B991F354D}"/>
              </a:ext>
            </a:extLst>
          </p:cNvPr>
          <p:cNvSpPr/>
          <p:nvPr/>
        </p:nvSpPr>
        <p:spPr>
          <a:xfrm rot="10800000">
            <a:off x="5477663" y="4222064"/>
            <a:ext cx="468895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BD52F6-04EF-56D1-F6A1-2F194C77850F}"/>
              </a:ext>
            </a:extLst>
          </p:cNvPr>
          <p:cNvCxnSpPr>
            <a:cxnSpLocks/>
          </p:cNvCxnSpPr>
          <p:nvPr/>
        </p:nvCxnSpPr>
        <p:spPr>
          <a:xfrm flipH="1">
            <a:off x="5979693" y="4674279"/>
            <a:ext cx="685816" cy="0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ounded Rectangle 3">
            <a:extLst>
              <a:ext uri="{FF2B5EF4-FFF2-40B4-BE49-F238E27FC236}">
                <a16:creationId xmlns:a16="http://schemas.microsoft.com/office/drawing/2014/main" id="{5BC52E01-09F7-F92D-BE32-600DBFD8C3E9}"/>
              </a:ext>
            </a:extLst>
          </p:cNvPr>
          <p:cNvSpPr/>
          <p:nvPr/>
        </p:nvSpPr>
        <p:spPr>
          <a:xfrm>
            <a:off x="5851395" y="3774354"/>
            <a:ext cx="1046045" cy="510334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D456A0-8DFF-3C53-B59A-ED7912DF8C30}"/>
              </a:ext>
            </a:extLst>
          </p:cNvPr>
          <p:cNvSpPr txBox="1"/>
          <p:nvPr/>
        </p:nvSpPr>
        <p:spPr>
          <a:xfrm>
            <a:off x="5851395" y="3791997"/>
            <a:ext cx="1046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command</a:t>
            </a:r>
            <a:endParaRPr kumimoji="1" lang="ja-JP" altLang="en-US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5DC6F7-4731-8097-8F25-F8FAC000A158}"/>
              </a:ext>
            </a:extLst>
          </p:cNvPr>
          <p:cNvSpPr/>
          <p:nvPr/>
        </p:nvSpPr>
        <p:spPr>
          <a:xfrm>
            <a:off x="6060422" y="5458928"/>
            <a:ext cx="605087" cy="510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684021-7611-3AEA-C69C-87612B30AAFB}"/>
              </a:ext>
            </a:extLst>
          </p:cNvPr>
          <p:cNvSpPr/>
          <p:nvPr/>
        </p:nvSpPr>
        <p:spPr>
          <a:xfrm>
            <a:off x="6161877" y="5568706"/>
            <a:ext cx="126971" cy="1537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F4F555-5A97-8564-F457-1A97E9546952}"/>
              </a:ext>
            </a:extLst>
          </p:cNvPr>
          <p:cNvSpPr/>
          <p:nvPr/>
        </p:nvSpPr>
        <p:spPr>
          <a:xfrm>
            <a:off x="6251087" y="5691369"/>
            <a:ext cx="126971" cy="1537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1ECB29-98B4-DEBF-C07F-E1B4D4389F2C}"/>
              </a:ext>
            </a:extLst>
          </p:cNvPr>
          <p:cNvSpPr/>
          <p:nvPr/>
        </p:nvSpPr>
        <p:spPr>
          <a:xfrm>
            <a:off x="6362599" y="5568705"/>
            <a:ext cx="126971" cy="1537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698130-6D13-319C-6715-E71C49C38BFC}"/>
              </a:ext>
            </a:extLst>
          </p:cNvPr>
          <p:cNvSpPr/>
          <p:nvPr/>
        </p:nvSpPr>
        <p:spPr>
          <a:xfrm>
            <a:off x="6351448" y="5758275"/>
            <a:ext cx="126971" cy="1537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F73107-9AE9-7EC4-0F1B-D45D8F91AF24}"/>
              </a:ext>
            </a:extLst>
          </p:cNvPr>
          <p:cNvSpPr txBox="1"/>
          <p:nvPr/>
        </p:nvSpPr>
        <p:spPr>
          <a:xfrm>
            <a:off x="5853501" y="6002205"/>
            <a:ext cx="1207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Directory A</a:t>
            </a:r>
            <a:endParaRPr kumimoji="1" lang="ja-JP" altLang="en-US" sz="14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7AB0FD-856D-20CF-B19A-E6C2B9077C7C}"/>
              </a:ext>
            </a:extLst>
          </p:cNvPr>
          <p:cNvCxnSpPr>
            <a:cxnSpLocks/>
          </p:cNvCxnSpPr>
          <p:nvPr/>
        </p:nvCxnSpPr>
        <p:spPr>
          <a:xfrm flipV="1">
            <a:off x="6817658" y="5276444"/>
            <a:ext cx="332913" cy="491792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E65F7D-0149-7ED4-BD58-4C165D783E88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6737640" y="5218757"/>
            <a:ext cx="337522" cy="441912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251525-6E3B-DC92-2BE7-71FE3BA047A9}"/>
              </a:ext>
            </a:extLst>
          </p:cNvPr>
          <p:cNvCxnSpPr>
            <a:cxnSpLocks/>
          </p:cNvCxnSpPr>
          <p:nvPr/>
        </p:nvCxnSpPr>
        <p:spPr>
          <a:xfrm>
            <a:off x="5990448" y="4845640"/>
            <a:ext cx="671783" cy="0"/>
          </a:xfrm>
          <a:prstGeom prst="line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BE5E5C0-8DC8-0DF7-4160-92235FFAA2FA}"/>
              </a:ext>
            </a:extLst>
          </p:cNvPr>
          <p:cNvCxnSpPr>
            <a:cxnSpLocks/>
          </p:cNvCxnSpPr>
          <p:nvPr/>
        </p:nvCxnSpPr>
        <p:spPr>
          <a:xfrm flipH="1">
            <a:off x="2785302" y="4720324"/>
            <a:ext cx="1952191" cy="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9A759D5-B4C0-4322-0178-ED28CF54D3A0}"/>
              </a:ext>
            </a:extLst>
          </p:cNvPr>
          <p:cNvSpPr txBox="1"/>
          <p:nvPr/>
        </p:nvSpPr>
        <p:spPr>
          <a:xfrm>
            <a:off x="2871112" y="4935122"/>
            <a:ext cx="191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Terminate the session</a:t>
            </a:r>
            <a:endParaRPr kumimoji="1" lang="ja-JP" alt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2A88D4-248D-9C94-380F-E9F96E85D79E}"/>
              </a:ext>
            </a:extLst>
          </p:cNvPr>
          <p:cNvSpPr/>
          <p:nvPr/>
        </p:nvSpPr>
        <p:spPr>
          <a:xfrm>
            <a:off x="5010175" y="3539186"/>
            <a:ext cx="3313994" cy="2854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B4F3AFD5-C835-28F1-C198-DA809BD8FE0E}"/>
              </a:ext>
            </a:extLst>
          </p:cNvPr>
          <p:cNvSpPr/>
          <p:nvPr/>
        </p:nvSpPr>
        <p:spPr>
          <a:xfrm>
            <a:off x="804050" y="4591564"/>
            <a:ext cx="515007" cy="74623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A2D6A0D-79C5-5A29-5F78-4CB0FCD49D30}"/>
              </a:ext>
            </a:extLst>
          </p:cNvPr>
          <p:cNvSpPr/>
          <p:nvPr/>
        </p:nvSpPr>
        <p:spPr>
          <a:xfrm rot="10511134">
            <a:off x="826385" y="4356395"/>
            <a:ext cx="470338" cy="4703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830521-9481-85AF-D341-A6F1F6A0912D}"/>
              </a:ext>
            </a:extLst>
          </p:cNvPr>
          <p:cNvSpPr/>
          <p:nvPr/>
        </p:nvSpPr>
        <p:spPr>
          <a:xfrm>
            <a:off x="1462770" y="3971587"/>
            <a:ext cx="649158" cy="746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Directory A</a:t>
            </a:r>
            <a:endParaRPr kumimoji="1" lang="ja-JP" altLang="en-US" sz="120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4121797-9CF5-71B6-753B-587DC893C8EF}"/>
              </a:ext>
            </a:extLst>
          </p:cNvPr>
          <p:cNvCxnSpPr>
            <a:cxnSpLocks/>
          </p:cNvCxnSpPr>
          <p:nvPr/>
        </p:nvCxnSpPr>
        <p:spPr>
          <a:xfrm flipV="1">
            <a:off x="1027520" y="4670308"/>
            <a:ext cx="564219" cy="2506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9196D11-71B2-8155-DEFB-1818C4A97872}"/>
              </a:ext>
            </a:extLst>
          </p:cNvPr>
          <p:cNvSpPr txBox="1"/>
          <p:nvPr/>
        </p:nvSpPr>
        <p:spPr>
          <a:xfrm>
            <a:off x="2111928" y="4071180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PATH</a:t>
            </a:r>
            <a:endParaRPr kumimoji="1" lang="ja-JP" alt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16D3245-6941-F641-C9BE-4FAFCC462630}"/>
              </a:ext>
            </a:extLst>
          </p:cNvPr>
          <p:cNvCxnSpPr>
            <a:cxnSpLocks/>
          </p:cNvCxnSpPr>
          <p:nvPr/>
        </p:nvCxnSpPr>
        <p:spPr>
          <a:xfrm flipH="1" flipV="1">
            <a:off x="1004814" y="2436898"/>
            <a:ext cx="2" cy="1515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E0BAD17-D1B1-DCB2-644E-82E43B334692}"/>
              </a:ext>
            </a:extLst>
          </p:cNvPr>
          <p:cNvCxnSpPr>
            <a:cxnSpLocks/>
          </p:cNvCxnSpPr>
          <p:nvPr/>
        </p:nvCxnSpPr>
        <p:spPr>
          <a:xfrm flipV="1">
            <a:off x="1577853" y="4472523"/>
            <a:ext cx="166035" cy="2028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532EB990-7113-D9EF-C435-BD6ABB183E50}"/>
              </a:ext>
            </a:extLst>
          </p:cNvPr>
          <p:cNvSpPr/>
          <p:nvPr/>
        </p:nvSpPr>
        <p:spPr>
          <a:xfrm rot="17530258">
            <a:off x="1678081" y="4300611"/>
            <a:ext cx="165407" cy="168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5EDAE5-B2B8-3C5E-92C9-F06CA5D4382F}"/>
              </a:ext>
            </a:extLst>
          </p:cNvPr>
          <p:cNvSpPr txBox="1"/>
          <p:nvPr/>
        </p:nvSpPr>
        <p:spPr>
          <a:xfrm>
            <a:off x="544247" y="5434972"/>
            <a:ext cx="191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PATH reset</a:t>
            </a:r>
            <a:endParaRPr kumimoji="1" lang="ja-JP" alt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67E3381-78F3-BE4E-BDD6-B4217DD67BC9}"/>
              </a:ext>
            </a:extLst>
          </p:cNvPr>
          <p:cNvSpPr/>
          <p:nvPr/>
        </p:nvSpPr>
        <p:spPr>
          <a:xfrm>
            <a:off x="7419243" y="672081"/>
            <a:ext cx="649158" cy="746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6B0D639-8CF9-FD56-20FE-10628186C0A5}"/>
              </a:ext>
            </a:extLst>
          </p:cNvPr>
          <p:cNvSpPr txBox="1"/>
          <p:nvPr/>
        </p:nvSpPr>
        <p:spPr>
          <a:xfrm>
            <a:off x="8123473" y="949080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PATH</a:t>
            </a:r>
            <a:endParaRPr kumimoji="1" lang="ja-JP" alt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CF6DAE1-8466-6C5C-BCDF-54E6C056CD17}"/>
              </a:ext>
            </a:extLst>
          </p:cNvPr>
          <p:cNvCxnSpPr>
            <a:cxnSpLocks/>
          </p:cNvCxnSpPr>
          <p:nvPr/>
        </p:nvCxnSpPr>
        <p:spPr>
          <a:xfrm>
            <a:off x="7724795" y="1495601"/>
            <a:ext cx="0" cy="23996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Chord 96">
            <a:extLst>
              <a:ext uri="{FF2B5EF4-FFF2-40B4-BE49-F238E27FC236}">
                <a16:creationId xmlns:a16="http://schemas.microsoft.com/office/drawing/2014/main" id="{E5E72BDB-48FC-672C-27E6-D51F2421F3A6}"/>
              </a:ext>
            </a:extLst>
          </p:cNvPr>
          <p:cNvSpPr/>
          <p:nvPr/>
        </p:nvSpPr>
        <p:spPr>
          <a:xfrm rot="8070497">
            <a:off x="1713288" y="4195191"/>
            <a:ext cx="178994" cy="178994"/>
          </a:xfrm>
          <a:prstGeom prst="chor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C296474-AF7D-47A3-2188-7C6689D12024}"/>
              </a:ext>
            </a:extLst>
          </p:cNvPr>
          <p:cNvSpPr/>
          <p:nvPr/>
        </p:nvSpPr>
        <p:spPr>
          <a:xfrm>
            <a:off x="1473655" y="2817701"/>
            <a:ext cx="649158" cy="746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41D2D5-594C-EC65-BF00-5263AFBD8FB6}"/>
              </a:ext>
            </a:extLst>
          </p:cNvPr>
          <p:cNvCxnSpPr>
            <a:cxnSpLocks/>
          </p:cNvCxnSpPr>
          <p:nvPr/>
        </p:nvCxnSpPr>
        <p:spPr>
          <a:xfrm flipV="1">
            <a:off x="1745836" y="3611675"/>
            <a:ext cx="0" cy="28910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31A4A-7511-0569-D1C9-F846EA594590}"/>
              </a:ext>
            </a:extLst>
          </p:cNvPr>
          <p:cNvSpPr txBox="1"/>
          <p:nvPr/>
        </p:nvSpPr>
        <p:spPr>
          <a:xfrm>
            <a:off x="5349777" y="5280179"/>
            <a:ext cx="6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1679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D7E32-3D01-CBC3-AC20-C08B0C9BE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4FADB10-D53E-3996-5E8C-2172814E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19314"/>
            <a:ext cx="3873500" cy="3911600"/>
          </a:xfrm>
          <a:prstGeom prst="rect">
            <a:avLst/>
          </a:prstGeom>
        </p:spPr>
      </p:pic>
      <p:pic>
        <p:nvPicPr>
          <p:cNvPr id="6" name="Picture 5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A5B9AC1F-0FC1-3589-4969-AC4714AC4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2651579"/>
            <a:ext cx="3835400" cy="364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3A6FB1-72B4-7486-0147-5AC9B6D97AD4}"/>
              </a:ext>
            </a:extLst>
          </p:cNvPr>
          <p:cNvSpPr txBox="1"/>
          <p:nvPr/>
        </p:nvSpPr>
        <p:spPr>
          <a:xfrm rot="5400000">
            <a:off x="6651258" y="1653885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4BF88-25C5-B051-EEC4-2EC6EECF63CE}"/>
              </a:ext>
            </a:extLst>
          </p:cNvPr>
          <p:cNvSpPr txBox="1"/>
          <p:nvPr/>
        </p:nvSpPr>
        <p:spPr>
          <a:xfrm>
            <a:off x="6320206" y="561521"/>
            <a:ext cx="1753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2800" b="1" dirty="0"/>
              <a:t>~/.</a:t>
            </a:r>
            <a:r>
              <a:rPr kumimoji="1" lang="en-GB" altLang="ja-JP" sz="2800" b="1" dirty="0" err="1"/>
              <a:t>bashrc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27847469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CCB4B-11F2-350D-AFE2-96DDE00C6B09}"/>
              </a:ext>
            </a:extLst>
          </p:cNvPr>
          <p:cNvSpPr txBox="1"/>
          <p:nvPr/>
        </p:nvSpPr>
        <p:spPr>
          <a:xfrm>
            <a:off x="566057" y="402771"/>
            <a:ext cx="58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3B226-3C50-C9A6-46ED-1291F9C6CBDB}"/>
              </a:ext>
            </a:extLst>
          </p:cNvPr>
          <p:cNvSpPr txBox="1"/>
          <p:nvPr/>
        </p:nvSpPr>
        <p:spPr>
          <a:xfrm>
            <a:off x="566057" y="849085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Install “</a:t>
            </a:r>
            <a:r>
              <a:rPr kumimoji="1" lang="en-US" altLang="ja-JP" dirty="0" err="1"/>
              <a:t>seqkit</a:t>
            </a:r>
            <a:r>
              <a:rPr kumimoji="1" lang="en-US" altLang="ja-JP" dirty="0"/>
              <a:t>”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136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2DE0C79-8E5E-43B4-1826-0CEB45C60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7" y="306270"/>
            <a:ext cx="7365093" cy="62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2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EF5C7-208B-2CAF-AD96-1B963F3EE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>
            <a:extLst>
              <a:ext uri="{FF2B5EF4-FFF2-40B4-BE49-F238E27FC236}">
                <a16:creationId xmlns:a16="http://schemas.microsoft.com/office/drawing/2014/main" id="{786F2B38-6F25-3AE9-3AE1-589C84A56B4F}"/>
              </a:ext>
            </a:extLst>
          </p:cNvPr>
          <p:cNvSpPr/>
          <p:nvPr/>
        </p:nvSpPr>
        <p:spPr>
          <a:xfrm>
            <a:off x="4314497" y="4483976"/>
            <a:ext cx="51500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FA82C1-F03B-5EFE-BBBE-8030E771779F}"/>
              </a:ext>
            </a:extLst>
          </p:cNvPr>
          <p:cNvSpPr/>
          <p:nvPr/>
        </p:nvSpPr>
        <p:spPr>
          <a:xfrm>
            <a:off x="2858814" y="2979776"/>
            <a:ext cx="3426373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2EBDC1-6EDD-B615-0D7F-BF5780AE4E40}"/>
              </a:ext>
            </a:extLst>
          </p:cNvPr>
          <p:cNvSpPr/>
          <p:nvPr/>
        </p:nvSpPr>
        <p:spPr>
          <a:xfrm rot="10800000">
            <a:off x="4336832" y="4248807"/>
            <a:ext cx="470338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99422-09C7-6D37-85CE-0BC19157B11C}"/>
              </a:ext>
            </a:extLst>
          </p:cNvPr>
          <p:cNvSpPr txBox="1"/>
          <p:nvPr/>
        </p:nvSpPr>
        <p:spPr>
          <a:xfrm>
            <a:off x="4297759" y="5280713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AEBA9-63EB-7F84-1713-4DC9E678B1FC}"/>
              </a:ext>
            </a:extLst>
          </p:cNvPr>
          <p:cNvSpPr txBox="1"/>
          <p:nvPr/>
        </p:nvSpPr>
        <p:spPr>
          <a:xfrm>
            <a:off x="3023698" y="2162707"/>
            <a:ext cx="309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directory:</a:t>
            </a:r>
          </a:p>
          <a:p>
            <a:pPr algn="ctr"/>
            <a:r>
              <a:rPr kumimoji="1" lang="en-US" altLang="ja-JP" b="1" dirty="0"/>
              <a:t>/home/</a:t>
            </a:r>
            <a:r>
              <a:rPr kumimoji="1" lang="en-US" altLang="ja-JP" b="1" dirty="0" err="1"/>
              <a:t>shumpei_yamakawa</a:t>
            </a:r>
            <a:endParaRPr kumimoji="1" lang="ja-JP" altLang="en-US" b="1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C83190-24D1-23D3-C960-7C46E98B7D46}"/>
              </a:ext>
            </a:extLst>
          </p:cNvPr>
          <p:cNvSpPr/>
          <p:nvPr/>
        </p:nvSpPr>
        <p:spPr>
          <a:xfrm>
            <a:off x="5065987" y="3429000"/>
            <a:ext cx="1671145" cy="812800"/>
          </a:xfrm>
          <a:custGeom>
            <a:avLst/>
            <a:gdLst>
              <a:gd name="connsiteX0" fmla="*/ 0 w 1671145"/>
              <a:gd name="connsiteY0" fmla="*/ 203641 h 659524"/>
              <a:gd name="connsiteX1" fmla="*/ 203641 w 1671145"/>
              <a:gd name="connsiteY1" fmla="*/ 0 h 659524"/>
              <a:gd name="connsiteX2" fmla="*/ 1467504 w 1671145"/>
              <a:gd name="connsiteY2" fmla="*/ 0 h 659524"/>
              <a:gd name="connsiteX3" fmla="*/ 1671145 w 1671145"/>
              <a:gd name="connsiteY3" fmla="*/ 203641 h 659524"/>
              <a:gd name="connsiteX4" fmla="*/ 1671145 w 1671145"/>
              <a:gd name="connsiteY4" fmla="*/ 455883 h 659524"/>
              <a:gd name="connsiteX5" fmla="*/ 1467504 w 1671145"/>
              <a:gd name="connsiteY5" fmla="*/ 659524 h 659524"/>
              <a:gd name="connsiteX6" fmla="*/ 203641 w 1671145"/>
              <a:gd name="connsiteY6" fmla="*/ 659524 h 659524"/>
              <a:gd name="connsiteX7" fmla="*/ 0 w 1671145"/>
              <a:gd name="connsiteY7" fmla="*/ 455883 h 659524"/>
              <a:gd name="connsiteX8" fmla="*/ 0 w 1671145"/>
              <a:gd name="connsiteY8" fmla="*/ 203641 h 659524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284226 w 1671145"/>
              <a:gd name="connsiteY6" fmla="*/ 661491 h 661491"/>
              <a:gd name="connsiteX7" fmla="*/ 203641 w 1671145"/>
              <a:gd name="connsiteY7" fmla="*/ 659524 h 661491"/>
              <a:gd name="connsiteX8" fmla="*/ 0 w 1671145"/>
              <a:gd name="connsiteY8" fmla="*/ 455883 h 661491"/>
              <a:gd name="connsiteX9" fmla="*/ 0 w 1671145"/>
              <a:gd name="connsiteY9" fmla="*/ 203641 h 661491"/>
              <a:gd name="connsiteX0" fmla="*/ 0 w 1671145"/>
              <a:gd name="connsiteY0" fmla="*/ 203641 h 661491"/>
              <a:gd name="connsiteX1" fmla="*/ 203641 w 1671145"/>
              <a:gd name="connsiteY1" fmla="*/ 0 h 661491"/>
              <a:gd name="connsiteX2" fmla="*/ 1467504 w 1671145"/>
              <a:gd name="connsiteY2" fmla="*/ 0 h 661491"/>
              <a:gd name="connsiteX3" fmla="*/ 1671145 w 1671145"/>
              <a:gd name="connsiteY3" fmla="*/ 203641 h 661491"/>
              <a:gd name="connsiteX4" fmla="*/ 1671145 w 1671145"/>
              <a:gd name="connsiteY4" fmla="*/ 455883 h 661491"/>
              <a:gd name="connsiteX5" fmla="*/ 1467504 w 1671145"/>
              <a:gd name="connsiteY5" fmla="*/ 659524 h 661491"/>
              <a:gd name="connsiteX6" fmla="*/ 362047 w 1671145"/>
              <a:gd name="connsiteY6" fmla="*/ 661491 h 661491"/>
              <a:gd name="connsiteX7" fmla="*/ 284226 w 1671145"/>
              <a:gd name="connsiteY7" fmla="*/ 661491 h 661491"/>
              <a:gd name="connsiteX8" fmla="*/ 203641 w 1671145"/>
              <a:gd name="connsiteY8" fmla="*/ 659524 h 661491"/>
              <a:gd name="connsiteX9" fmla="*/ 0 w 1671145"/>
              <a:gd name="connsiteY9" fmla="*/ 455883 h 661491"/>
              <a:gd name="connsiteX10" fmla="*/ 0 w 1671145"/>
              <a:gd name="connsiteY10" fmla="*/ 203641 h 661491"/>
              <a:gd name="connsiteX0" fmla="*/ 0 w 1671145"/>
              <a:gd name="connsiteY0" fmla="*/ 203641 h 832265"/>
              <a:gd name="connsiteX1" fmla="*/ 203641 w 1671145"/>
              <a:gd name="connsiteY1" fmla="*/ 0 h 832265"/>
              <a:gd name="connsiteX2" fmla="*/ 1467504 w 1671145"/>
              <a:gd name="connsiteY2" fmla="*/ 0 h 832265"/>
              <a:gd name="connsiteX3" fmla="*/ 1671145 w 1671145"/>
              <a:gd name="connsiteY3" fmla="*/ 203641 h 832265"/>
              <a:gd name="connsiteX4" fmla="*/ 1671145 w 1671145"/>
              <a:gd name="connsiteY4" fmla="*/ 455883 h 832265"/>
              <a:gd name="connsiteX5" fmla="*/ 1467504 w 1671145"/>
              <a:gd name="connsiteY5" fmla="*/ 659524 h 832265"/>
              <a:gd name="connsiteX6" fmla="*/ 362047 w 1671145"/>
              <a:gd name="connsiteY6" fmla="*/ 661491 h 832265"/>
              <a:gd name="connsiteX7" fmla="*/ 284226 w 1671145"/>
              <a:gd name="connsiteY7" fmla="*/ 661491 h 832265"/>
              <a:gd name="connsiteX8" fmla="*/ 203641 w 1671145"/>
              <a:gd name="connsiteY8" fmla="*/ 659524 h 832265"/>
              <a:gd name="connsiteX9" fmla="*/ 0 w 1671145"/>
              <a:gd name="connsiteY9" fmla="*/ 455883 h 832265"/>
              <a:gd name="connsiteX10" fmla="*/ 0 w 1671145"/>
              <a:gd name="connsiteY10" fmla="*/ 203641 h 83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145" h="832265">
                <a:moveTo>
                  <a:pt x="0" y="203641"/>
                </a:moveTo>
                <a:cubicBezTo>
                  <a:pt x="0" y="91173"/>
                  <a:pt x="91173" y="0"/>
                  <a:pt x="203641" y="0"/>
                </a:cubicBezTo>
                <a:lnTo>
                  <a:pt x="1467504" y="0"/>
                </a:lnTo>
                <a:cubicBezTo>
                  <a:pt x="1579972" y="0"/>
                  <a:pt x="1671145" y="91173"/>
                  <a:pt x="1671145" y="203641"/>
                </a:cubicBezTo>
                <a:lnTo>
                  <a:pt x="1671145" y="455883"/>
                </a:lnTo>
                <a:cubicBezTo>
                  <a:pt x="1671145" y="568351"/>
                  <a:pt x="1579972" y="659524"/>
                  <a:pt x="1467504" y="659524"/>
                </a:cubicBezTo>
                <a:lnTo>
                  <a:pt x="362047" y="661491"/>
                </a:lnTo>
                <a:cubicBezTo>
                  <a:pt x="-184323" y="1045733"/>
                  <a:pt x="310166" y="661491"/>
                  <a:pt x="284226" y="661491"/>
                </a:cubicBezTo>
                <a:lnTo>
                  <a:pt x="203641" y="659524"/>
                </a:lnTo>
                <a:cubicBezTo>
                  <a:pt x="91173" y="659524"/>
                  <a:pt x="0" y="568351"/>
                  <a:pt x="0" y="455883"/>
                </a:cubicBezTo>
                <a:lnTo>
                  <a:pt x="0" y="20364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ABC6C-9C63-5937-ED01-27F7D3299AD4}"/>
              </a:ext>
            </a:extLst>
          </p:cNvPr>
          <p:cNvSpPr txBox="1"/>
          <p:nvPr/>
        </p:nvSpPr>
        <p:spPr>
          <a:xfrm>
            <a:off x="5186855" y="3557994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Where am I?</a:t>
            </a:r>
            <a:endParaRPr kumimoji="1" lang="ja-JP" altLang="en-US"/>
          </a:p>
        </p:txBody>
      </p:sp>
      <p:pic>
        <p:nvPicPr>
          <p:cNvPr id="10" name="Picture 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CE3F2CF-55F5-2E80-D840-5EC5BB6CF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5" y="558604"/>
            <a:ext cx="7835598" cy="1218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B92A7D-4152-1A0F-17B3-235D2C9CD36C}"/>
              </a:ext>
            </a:extLst>
          </p:cNvPr>
          <p:cNvSpPr txBox="1"/>
          <p:nvPr/>
        </p:nvSpPr>
        <p:spPr>
          <a:xfrm>
            <a:off x="5318234" y="6398079"/>
            <a:ext cx="3719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dirty="0"/>
              <a:t>*the name of the directory depends on your account name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428739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F8943-7435-4B4D-3A1D-1A3B9BF34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>
            <a:extLst>
              <a:ext uri="{FF2B5EF4-FFF2-40B4-BE49-F238E27FC236}">
                <a16:creationId xmlns:a16="http://schemas.microsoft.com/office/drawing/2014/main" id="{891FBD40-598D-090D-F7CA-98E5B52D6C8A}"/>
              </a:ext>
            </a:extLst>
          </p:cNvPr>
          <p:cNvSpPr/>
          <p:nvPr/>
        </p:nvSpPr>
        <p:spPr>
          <a:xfrm>
            <a:off x="4314497" y="4483976"/>
            <a:ext cx="515007" cy="7462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8BC51-F493-6437-AC7D-130F63CEBA3A}"/>
              </a:ext>
            </a:extLst>
          </p:cNvPr>
          <p:cNvSpPr/>
          <p:nvPr/>
        </p:nvSpPr>
        <p:spPr>
          <a:xfrm>
            <a:off x="2858814" y="2979776"/>
            <a:ext cx="3426373" cy="300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BEA34CD-1EBE-A78E-EFF9-E078CD5B5EF6}"/>
              </a:ext>
            </a:extLst>
          </p:cNvPr>
          <p:cNvSpPr/>
          <p:nvPr/>
        </p:nvSpPr>
        <p:spPr>
          <a:xfrm rot="10800000">
            <a:off x="4336832" y="4248807"/>
            <a:ext cx="470338" cy="470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..</a:t>
            </a:r>
            <a:endParaRPr kumimoji="1" lang="ja-JP" alt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50889-BE19-921A-307B-009649F420F2}"/>
              </a:ext>
            </a:extLst>
          </p:cNvPr>
          <p:cNvSpPr txBox="1"/>
          <p:nvPr/>
        </p:nvSpPr>
        <p:spPr>
          <a:xfrm>
            <a:off x="4297759" y="5280713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pic>
        <p:nvPicPr>
          <p:cNvPr id="10" name="Picture 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E3CA9F8-8083-D364-77F8-5FCB077D5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5" y="558604"/>
            <a:ext cx="7835598" cy="12185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7B75D23-2E92-F5D3-50FE-18E81EE5213C}"/>
              </a:ext>
            </a:extLst>
          </p:cNvPr>
          <p:cNvSpPr/>
          <p:nvPr/>
        </p:nvSpPr>
        <p:spPr>
          <a:xfrm>
            <a:off x="3394841" y="3322978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13BD9-EFF6-D3D1-8BD8-2E4E75FACBF9}"/>
              </a:ext>
            </a:extLst>
          </p:cNvPr>
          <p:cNvSpPr txBox="1"/>
          <p:nvPr/>
        </p:nvSpPr>
        <p:spPr>
          <a:xfrm>
            <a:off x="5318234" y="6398079"/>
            <a:ext cx="3719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dirty="0"/>
              <a:t>*the name of the directory depends on your account name</a:t>
            </a:r>
            <a:endParaRPr kumimoji="1" lang="ja-JP" alt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422C1-FDFE-4CFE-83C2-A39E7308EB39}"/>
              </a:ext>
            </a:extLst>
          </p:cNvPr>
          <p:cNvSpPr txBox="1"/>
          <p:nvPr/>
        </p:nvSpPr>
        <p:spPr>
          <a:xfrm>
            <a:off x="3023698" y="2162707"/>
            <a:ext cx="309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directory:</a:t>
            </a:r>
          </a:p>
          <a:p>
            <a:pPr algn="ctr"/>
            <a:r>
              <a:rPr kumimoji="1" lang="en-US" altLang="ja-JP" b="1" dirty="0"/>
              <a:t>/home/</a:t>
            </a:r>
            <a:r>
              <a:rPr kumimoji="1" lang="en-US" altLang="ja-JP" b="1" dirty="0" err="1"/>
              <a:t>shumpei_yamakawa</a:t>
            </a:r>
            <a:endParaRPr kumimoji="1" lang="ja-JP" altLang="en-US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8CAB7B-BF51-191B-C5C6-276B05855047}"/>
              </a:ext>
            </a:extLst>
          </p:cNvPr>
          <p:cNvSpPr/>
          <p:nvPr/>
        </p:nvSpPr>
        <p:spPr>
          <a:xfrm>
            <a:off x="3142594" y="4248807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EB46D5-37EF-2AE0-3EEA-3DF6B9D540BD}"/>
              </a:ext>
            </a:extLst>
          </p:cNvPr>
          <p:cNvSpPr/>
          <p:nvPr/>
        </p:nvSpPr>
        <p:spPr>
          <a:xfrm>
            <a:off x="5118538" y="3344917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52B5B2-98E3-2C6F-1EAD-15E9FC11A697}"/>
              </a:ext>
            </a:extLst>
          </p:cNvPr>
          <p:cNvSpPr/>
          <p:nvPr/>
        </p:nvSpPr>
        <p:spPr>
          <a:xfrm>
            <a:off x="5591504" y="4332889"/>
            <a:ext cx="536027" cy="6490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DF9089-6F93-E083-4BC6-987AB22463B1}"/>
              </a:ext>
            </a:extLst>
          </p:cNvPr>
          <p:cNvSpPr txBox="1"/>
          <p:nvPr/>
        </p:nvSpPr>
        <p:spPr>
          <a:xfrm>
            <a:off x="980574" y="3441274"/>
            <a:ext cx="148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Files</a:t>
            </a:r>
          </a:p>
          <a:p>
            <a:r>
              <a:rPr kumimoji="1" lang="en-US" altLang="ja-JP" dirty="0"/>
              <a:t>(ex. text files)</a:t>
            </a:r>
            <a:endParaRPr kumimoji="1" lang="ja-JP" alt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877091-9F99-2AC0-E350-3B9F642FE7E1}"/>
              </a:ext>
            </a:extLst>
          </p:cNvPr>
          <p:cNvCxnSpPr>
            <a:stCxn id="9" idx="1"/>
          </p:cNvCxnSpPr>
          <p:nvPr/>
        </p:nvCxnSpPr>
        <p:spPr>
          <a:xfrm flipH="1">
            <a:off x="2466815" y="3647485"/>
            <a:ext cx="9280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B5855F-61A7-0380-A6BC-1AEE0581050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361712" y="4204533"/>
            <a:ext cx="780882" cy="368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646699-FB6D-3AD6-849B-6F13702D6298}"/>
              </a:ext>
            </a:extLst>
          </p:cNvPr>
          <p:cNvSpPr txBox="1"/>
          <p:nvPr/>
        </p:nvSpPr>
        <p:spPr>
          <a:xfrm>
            <a:off x="3891943" y="2933442"/>
            <a:ext cx="570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/>
              <a:t>?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12843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1948</Words>
  <Application>Microsoft Macintosh PowerPoint</Application>
  <PresentationFormat>On-screen Show (4:3)</PresentationFormat>
  <Paragraphs>594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山川　隼平</dc:creator>
  <cp:lastModifiedBy>山川　隼平</cp:lastModifiedBy>
  <cp:revision>258</cp:revision>
  <dcterms:created xsi:type="dcterms:W3CDTF">2025-05-09T12:41:37Z</dcterms:created>
  <dcterms:modified xsi:type="dcterms:W3CDTF">2025-06-03T13:38:23Z</dcterms:modified>
</cp:coreProperties>
</file>