
<file path=[Content_Types].xml><?xml version="1.0" encoding="utf-8"?>
<Types xmlns="http://schemas.openxmlformats.org/package/2006/content-types">
  <Default Extension="sldx" ContentType="application/vnd.openxmlformats-officedocument.presentationml.slide"/>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50"/>
  </p:notesMasterIdLst>
  <p:handoutMasterIdLst>
    <p:handoutMasterId r:id="rId51"/>
  </p:handoutMasterIdLst>
  <p:sldIdLst>
    <p:sldId id="257" r:id="rId4"/>
    <p:sldId id="258" r:id="rId5"/>
    <p:sldId id="288" r:id="rId6"/>
    <p:sldId id="289" r:id="rId7"/>
    <p:sldId id="290" r:id="rId8"/>
    <p:sldId id="301" r:id="rId9"/>
    <p:sldId id="291" r:id="rId10"/>
    <p:sldId id="292" r:id="rId11"/>
    <p:sldId id="293" r:id="rId12"/>
    <p:sldId id="294" r:id="rId13"/>
    <p:sldId id="295" r:id="rId14"/>
    <p:sldId id="296" r:id="rId15"/>
    <p:sldId id="297" r:id="rId16"/>
    <p:sldId id="298" r:id="rId17"/>
    <p:sldId id="299" r:id="rId18"/>
    <p:sldId id="285" r:id="rId19"/>
    <p:sldId id="300" r:id="rId20"/>
    <p:sldId id="286" r:id="rId21"/>
    <p:sldId id="302" r:id="rId22"/>
    <p:sldId id="303" r:id="rId23"/>
    <p:sldId id="304" r:id="rId24"/>
    <p:sldId id="305" r:id="rId25"/>
    <p:sldId id="306" r:id="rId26"/>
    <p:sldId id="287"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C3EC"/>
    <a:srgbClr val="828383"/>
    <a:srgbClr val="126C41"/>
    <a:srgbClr val="666666"/>
    <a:srgbClr val="005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6" autoAdjust="0"/>
    <p:restoredTop sz="71813" autoAdjust="0"/>
  </p:normalViewPr>
  <p:slideViewPr>
    <p:cSldViewPr snapToGrid="0" snapToObjects="1" showGuides="1">
      <p:cViewPr varScale="1">
        <p:scale>
          <a:sx n="53" d="100"/>
          <a:sy n="53" d="100"/>
        </p:scale>
        <p:origin x="1218" y="78"/>
      </p:cViewPr>
      <p:guideLst>
        <p:guide orient="horz" pos="2160"/>
        <p:guide pos="3840"/>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36" d="100"/>
          <a:sy n="36" d="100"/>
        </p:scale>
        <p:origin x="-19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7" Type="http://schemas.openxmlformats.org/officeDocument/2006/relationships/theme" Target="../theme/theme4.xml"/><Relationship Id="rId6" Type="http://schemas.openxmlformats.org/officeDocument/2006/relationships/image" Target="../media/image29.emf"/><Relationship Id="rId5" Type="http://schemas.openxmlformats.org/officeDocument/2006/relationships/package" Target="../embeddings/Slide3.sldx"/><Relationship Id="rId4" Type="http://schemas.openxmlformats.org/officeDocument/2006/relationships/image" Target="../media/image28.emf"/><Relationship Id="rId3" Type="http://schemas.openxmlformats.org/officeDocument/2006/relationships/package" Target="../embeddings/Slide2.sldx"/><Relationship Id="rId2" Type="http://schemas.openxmlformats.org/officeDocument/2006/relationships/image" Target="../media/image27.emf"/><Relationship Id="rId1" Type="http://schemas.openxmlformats.org/officeDocument/2006/relationships/package" Target="../embeddings/Slide1.sldx"/></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1048715"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panose="020B0604020202020204" pitchFamily="34" charset="0"/>
              </a:rPr>
            </a:fld>
            <a:endParaRPr lang="en-US" dirty="0">
              <a:latin typeface="Arial" panose="020B0604020202020204" pitchFamily="34" charset="0"/>
            </a:endParaRPr>
          </a:p>
        </p:txBody>
      </p:sp>
      <p:sp>
        <p:nvSpPr>
          <p:cNvPr id="1048716"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1048717"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panose="020B0604020202020204" pitchFamily="34" charset="0"/>
              </a:rPr>
            </a:fld>
            <a:endParaRPr lang="en-US" dirty="0">
              <a:latin typeface="Arial" panose="020B0604020202020204" pitchFamily="34" charset="0"/>
            </a:endParaRPr>
          </a:p>
        </p:txBody>
      </p:sp>
      <p:graphicFrame>
        <p:nvGraphicFramePr>
          <p:cNvPr id="1026" name="Object 2"/>
          <p:cNvGraphicFramePr>
            <a:graphicFrameLocks noChangeAspect="1"/>
          </p:cNvGraphicFramePr>
          <p:nvPr/>
        </p:nvGraphicFramePr>
        <p:xfrm>
          <a:off x="382588" y="2859088"/>
          <a:ext cx="6092825" cy="3425825"/>
        </p:xfrm>
        <a:graphic>
          <a:graphicData uri="http://schemas.openxmlformats.org/presentationml/2006/ole">
            <mc:AlternateContent xmlns:mc="http://schemas.openxmlformats.org/markup-compatibility/2006">
              <mc:Choice xmlns:v="urn:schemas-microsoft-com:vml" Requires="v">
                <p:oleObj spid="_x0000_s1047" name="Slide" r:id="rId1" imgW="6096000" imgH="3429000" progId="PowerPoint.Slide.12">
                  <p:embed/>
                </p:oleObj>
              </mc:Choice>
              <mc:Fallback>
                <p:oleObj name="Slide" r:id="rId1" imgW="6096000" imgH="3429000" progId="PowerPoint.Slide.12">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2859088"/>
                        <a:ext cx="6092825" cy="3425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82588" y="2859088"/>
          <a:ext cx="6092825" cy="3425825"/>
        </p:xfrm>
        <a:graphic>
          <a:graphicData uri="http://schemas.openxmlformats.org/presentationml/2006/ole">
            <mc:AlternateContent xmlns:mc="http://schemas.openxmlformats.org/markup-compatibility/2006">
              <mc:Choice xmlns:v="urn:schemas-microsoft-com:vml" Requires="v">
                <p:oleObj spid="_x0000_s1048" name="Slide" r:id="rId3" imgW="6096000" imgH="3429000" progId="PowerPoint.Slide.12">
                  <p:embed/>
                </p:oleObj>
              </mc:Choice>
              <mc:Fallback>
                <p:oleObj name="Slide" r:id="rId3" imgW="6096000" imgH="3429000" progId="PowerPoint.Slide.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2859088"/>
                        <a:ext cx="6092825" cy="3425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382588" y="2859088"/>
          <a:ext cx="6092825" cy="3425825"/>
        </p:xfrm>
        <a:graphic>
          <a:graphicData uri="http://schemas.openxmlformats.org/presentationml/2006/ole">
            <mc:AlternateContent xmlns:mc="http://schemas.openxmlformats.org/markup-compatibility/2006">
              <mc:Choice xmlns:v="urn:schemas-microsoft-com:vml" Requires="v">
                <p:oleObj spid="_x0000_s1049" name="Slide" r:id="rId5" imgW="6096000" imgH="3429000" progId="PowerPoint.Slide.12">
                  <p:embed/>
                </p:oleObj>
              </mc:Choice>
              <mc:Fallback>
                <p:oleObj name="Slide" r:id="rId5" imgW="6096000" imgH="3429000" progId="PowerPoint.Slide.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88" y="2859088"/>
                        <a:ext cx="6092825" cy="342582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104870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5B96CA4F-2197-CC40-B4FC-798A937A9DC6}" type="datetimeFigureOut">
              <a:rPr lang="en-US" smtClean="0"/>
            </a:fld>
            <a:endParaRPr lang="en-US" dirty="0"/>
          </a:p>
        </p:txBody>
      </p:sp>
      <p:sp>
        <p:nvSpPr>
          <p:cNvPr id="104871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1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4871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104871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2322656-8894-1544-92AA-01B3CF5E618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Arial" panose="020B0604020202020204" pitchFamily="34" charset="0"/>
        <a:ea typeface="+mn-ea"/>
        <a:cs typeface="+mn-cs"/>
      </a:defRPr>
    </a:lvl1pPr>
    <a:lvl2pPr marL="609600" algn="l" defTabSz="1219200" rtl="0" eaLnBrk="1" latinLnBrk="0" hangingPunct="1">
      <a:defRPr sz="1600" kern="1200">
        <a:solidFill>
          <a:schemeClr val="tx1"/>
        </a:solidFill>
        <a:latin typeface="Arial" panose="020B0604020202020204" pitchFamily="34" charset="0"/>
        <a:ea typeface="+mn-ea"/>
        <a:cs typeface="+mn-cs"/>
      </a:defRPr>
    </a:lvl2pPr>
    <a:lvl3pPr marL="1219200" algn="l" defTabSz="1219200" rtl="0" eaLnBrk="1" latinLnBrk="0" hangingPunct="1">
      <a:defRPr sz="1600" kern="1200">
        <a:solidFill>
          <a:schemeClr val="tx1"/>
        </a:solidFill>
        <a:latin typeface="Arial" panose="020B0604020202020204" pitchFamily="34" charset="0"/>
        <a:ea typeface="+mn-ea"/>
        <a:cs typeface="+mn-cs"/>
      </a:defRPr>
    </a:lvl3pPr>
    <a:lvl4pPr marL="1828800" algn="l" defTabSz="1219200" rtl="0" eaLnBrk="1" latinLnBrk="0" hangingPunct="1">
      <a:defRPr sz="1600" kern="1200">
        <a:solidFill>
          <a:schemeClr val="tx1"/>
        </a:solidFill>
        <a:latin typeface="Arial" panose="020B0604020202020204" pitchFamily="34" charset="0"/>
        <a:ea typeface="+mn-ea"/>
        <a:cs typeface="+mn-cs"/>
      </a:defRPr>
    </a:lvl4pPr>
    <a:lvl5pPr marL="2438400" algn="l" defTabSz="1219200" rtl="0" eaLnBrk="1" latinLnBrk="0" hangingPunct="1">
      <a:defRPr sz="1600" kern="1200">
        <a:solidFill>
          <a:schemeClr val="tx1"/>
        </a:solidFill>
        <a:latin typeface="Arial" panose="020B0604020202020204" pitchFamily="34" charset="0"/>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97160" name="Picture 17" descr="nwssu-pptbg-greenfull.png"/>
          <p:cNvPicPr>
            <a:picLocks noChangeAspect="1"/>
          </p:cNvPicPr>
          <p:nvPr userDrawn="1"/>
        </p:nvPicPr>
        <p:blipFill>
          <a:blip r:embed="rId2"/>
          <a:stretch>
            <a:fillRect/>
          </a:stretch>
        </p:blipFill>
        <p:spPr>
          <a:xfrm>
            <a:off x="761" y="0"/>
            <a:ext cx="12190477" cy="6872085"/>
          </a:xfrm>
          <a:prstGeom prst="rect">
            <a:avLst/>
          </a:prstGeom>
        </p:spPr>
      </p:pic>
      <p:sp>
        <p:nvSpPr>
          <p:cNvPr id="1048686" name="Text Placeholder 5"/>
          <p:cNvSpPr>
            <a:spLocks noGrp="1"/>
          </p:cNvSpPr>
          <p:nvPr>
            <p:ph type="body" sz="quarter" idx="10" hasCustomPrompt="1"/>
          </p:nvPr>
        </p:nvSpPr>
        <p:spPr>
          <a:xfrm>
            <a:off x="658368" y="3968496"/>
            <a:ext cx="6638544" cy="1650381"/>
          </a:xfrm>
          <a:prstGeom prst="rect">
            <a:avLst/>
          </a:prstGeom>
        </p:spPr>
        <p:txBody>
          <a:bodyPr lIns="0">
            <a:normAutofit/>
          </a:bodyPr>
          <a:lstStyle>
            <a:lvl1pPr marL="0" indent="0">
              <a:buNone/>
              <a:defRPr sz="2800" b="0" i="0">
                <a:solidFill>
                  <a:schemeClr val="bg1"/>
                </a:solidFill>
                <a:latin typeface="Georgia" panose="02040502050405020303" charset="0"/>
                <a:ea typeface="Georgia" panose="02040502050405020303" charset="0"/>
                <a:cs typeface="Georgia" panose="02040502050405020303" charset="0"/>
              </a:defRPr>
            </a:lvl1pPr>
          </a:lstStyle>
          <a:p>
            <a:pPr lvl="0"/>
            <a:r>
              <a:rPr lang="en-US" dirty="0"/>
              <a:t>Sub-topic</a:t>
            </a:r>
            <a:endParaRPr lang="en-US" dirty="0"/>
          </a:p>
        </p:txBody>
      </p:sp>
      <p:sp>
        <p:nvSpPr>
          <p:cNvPr id="1048687" name="Title 1"/>
          <p:cNvSpPr>
            <a:spLocks noGrp="1"/>
          </p:cNvSpPr>
          <p:nvPr>
            <p:ph type="ctrTitle" hasCustomPrompt="1"/>
          </p:nvPr>
        </p:nvSpPr>
        <p:spPr>
          <a:xfrm>
            <a:off x="658368" y="1490472"/>
            <a:ext cx="6638544" cy="2386584"/>
          </a:xfrm>
          <a:prstGeom prst="rect">
            <a:avLst/>
          </a:prstGeom>
          <a:ln>
            <a:noFill/>
          </a:ln>
        </p:spPr>
        <p:txBody>
          <a:bodyPr lIns="0" anchor="b"/>
          <a:lstStyle>
            <a:lvl1pPr algn="l">
              <a:lnSpc>
                <a:spcPts val="5800"/>
              </a:lnSpc>
              <a:defRPr sz="6000" b="1" i="0" cap="all"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Presentation</a:t>
            </a:r>
            <a:br>
              <a:rPr lang="en-US" dirty="0"/>
            </a:br>
            <a:r>
              <a:rPr lang="en-US" dirty="0"/>
              <a:t>Title</a:t>
            </a:r>
            <a:endParaRPr lang="en-US" dirty="0"/>
          </a:p>
        </p:txBody>
      </p:sp>
      <p:pic>
        <p:nvPicPr>
          <p:cNvPr id="2097161" name="Picture 16" descr="nwssu-ppt-logotext.png"/>
          <p:cNvPicPr>
            <a:picLocks noChangeAspect="1"/>
          </p:cNvPicPr>
          <p:nvPr userDrawn="1"/>
        </p:nvPicPr>
        <p:blipFill>
          <a:blip r:embed="rId3"/>
          <a:stretch>
            <a:fillRect/>
          </a:stretch>
        </p:blipFill>
        <p:spPr>
          <a:xfrm>
            <a:off x="1061701" y="5936343"/>
            <a:ext cx="5511111" cy="7238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1048609" name="Date Placeholder 27"/>
          <p:cNvSpPr>
            <a:spLocks noGrp="1"/>
          </p:cNvSpPr>
          <p:nvPr>
            <p:ph type="dt" sz="half" idx="10"/>
          </p:nvPr>
        </p:nvSpPr>
        <p:spPr/>
        <p:txBody>
          <a:bodyPr/>
          <a:lstStyle/>
          <a:p>
            <a:fld id="{7D0065BE-0657-4A47-90AD-C21C55E16B19}" type="datetime4">
              <a:rPr lang="en-US" smtClean="0"/>
            </a:fld>
            <a:endParaRPr lang="en-US"/>
          </a:p>
        </p:txBody>
      </p:sp>
      <p:sp>
        <p:nvSpPr>
          <p:cNvPr id="1048610" name="Footer Placeholder 16"/>
          <p:cNvSpPr>
            <a:spLocks noGrp="1"/>
          </p:cNvSpPr>
          <p:nvPr>
            <p:ph type="ftr" sz="quarter" idx="11"/>
          </p:nvPr>
        </p:nvSpPr>
        <p:spPr/>
        <p:txBody>
          <a:bodyPr/>
          <a:lstStyle/>
          <a:p>
            <a:endParaRPr lang="en-US"/>
          </a:p>
        </p:txBody>
      </p:sp>
      <p:sp>
        <p:nvSpPr>
          <p:cNvPr id="1048611" name="Slide Number Placeholder 28"/>
          <p:cNvSpPr>
            <a:spLocks noGrp="1"/>
          </p:cNvSpPr>
          <p:nvPr>
            <p:ph type="sldNum" sz="quarter" idx="12"/>
          </p:nvPr>
        </p:nvSpPr>
        <p:spPr/>
        <p:txBody>
          <a:bodyPr/>
          <a:lstStyle/>
          <a:p>
            <a:fld id="{2754ED01-E2A0-4C1E-8E21-014B99041579}" type="slidenum">
              <a:rPr lang="en-US" smtClean="0"/>
            </a:fld>
            <a:endParaRPr lang="en-US"/>
          </a:p>
        </p:txBody>
      </p:sp>
      <p:sp>
        <p:nvSpPr>
          <p:cNvPr id="1048612"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pic>
        <p:nvPicPr>
          <p:cNvPr id="2097154" name="Picture 6" descr="nwssu-pptbg-greenfull.png"/>
          <p:cNvPicPr>
            <a:picLocks noChangeAspect="1"/>
          </p:cNvPicPr>
          <p:nvPr userDrawn="1"/>
        </p:nvPicPr>
        <p:blipFill>
          <a:blip r:embed="rId2"/>
          <a:stretch>
            <a:fillRect/>
          </a:stretch>
        </p:blipFill>
        <p:spPr>
          <a:xfrm>
            <a:off x="761" y="0"/>
            <a:ext cx="12190477" cy="6872085"/>
          </a:xfrm>
          <a:prstGeom prst="rect">
            <a:avLst/>
          </a:prstGeom>
        </p:spPr>
      </p:pic>
      <p:pic>
        <p:nvPicPr>
          <p:cNvPr id="2097155" name="Picture 9" descr="nwssu-ppt-logotext.png"/>
          <p:cNvPicPr>
            <a:picLocks noChangeAspect="1"/>
          </p:cNvPicPr>
          <p:nvPr userDrawn="1"/>
        </p:nvPicPr>
        <p:blipFill>
          <a:blip r:embed="rId3"/>
          <a:stretch>
            <a:fillRect/>
          </a:stretch>
        </p:blipFill>
        <p:spPr>
          <a:xfrm>
            <a:off x="1061701" y="5936343"/>
            <a:ext cx="5511111" cy="7238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kumimoji="0" lang="en-US" smtClean="0"/>
              <a:t>Click to edit Master title style</a:t>
            </a:r>
            <a:endParaRPr kumimoji="0" lang="en-US"/>
          </a:p>
        </p:txBody>
      </p:sp>
      <p:sp>
        <p:nvSpPr>
          <p:cNvPr id="1048645"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46" name="Date Placeholder 3"/>
          <p:cNvSpPr>
            <a:spLocks noGrp="1"/>
          </p:cNvSpPr>
          <p:nvPr>
            <p:ph type="dt" sz="half" idx="10"/>
          </p:nvPr>
        </p:nvSpPr>
        <p:spPr/>
        <p:txBody>
          <a:bodyPr/>
          <a:lstStyle/>
          <a:p>
            <a:fld id="{D47BB8AF-C16A-4836-A92D-61834B5F0BA5}" type="datetime4">
              <a:rPr lang="en-US" smtClean="0"/>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1048639"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1048640" name="Text Placeholder 2"/>
          <p:cNvSpPr>
            <a:spLocks noGrp="1"/>
          </p:cNvSpPr>
          <p:nvPr>
            <p:ph type="body" idx="1"/>
          </p:nvPr>
        </p:nvSpPr>
        <p:spPr>
          <a:xfrm>
            <a:off x="2133600" y="2507786"/>
            <a:ext cx="9448800" cy="1509712"/>
          </a:xfrm>
        </p:spPr>
        <p:txBody>
          <a:bodyPr anchor="t"/>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048641" name="Date Placeholder 3"/>
          <p:cNvSpPr>
            <a:spLocks noGrp="1"/>
          </p:cNvSpPr>
          <p:nvPr>
            <p:ph type="dt" sz="half" idx="10"/>
          </p:nvPr>
        </p:nvSpPr>
        <p:spPr/>
        <p:txBody>
          <a:bodyPr/>
          <a:lstStyle/>
          <a:p>
            <a:fld id="{647D2193-4505-4A75-99BB-880C6989A757}" type="datetime4">
              <a:rPr lang="en-US" smtClean="0"/>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a:xfrm>
            <a:off x="10566400" y="6416676"/>
            <a:ext cx="1016000" cy="365125"/>
          </a:xfrm>
        </p:spPr>
        <p:txBody>
          <a:bodyPr/>
          <a:lstStyle/>
          <a:p>
            <a:fld id="{2754ED01-E2A0-4C1E-8E21-014B9904157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kumimoji="0" lang="en-US" smtClean="0"/>
              <a:t>Click to edit Master title style</a:t>
            </a:r>
            <a:endParaRPr kumimoji="0" lang="en-US"/>
          </a:p>
        </p:txBody>
      </p:sp>
      <p:sp>
        <p:nvSpPr>
          <p:cNvPr id="1048634"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35"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36" name="Date Placeholder 4"/>
          <p:cNvSpPr>
            <a:spLocks noGrp="1"/>
          </p:cNvSpPr>
          <p:nvPr>
            <p:ph type="dt" sz="half" idx="10"/>
          </p:nvPr>
        </p:nvSpPr>
        <p:spPr/>
        <p:txBody>
          <a:bodyPr/>
          <a:lstStyle/>
          <a:p>
            <a:fld id="{113A18F4-33C3-445B-924C-31108C51719C}" type="datetime4">
              <a:rPr lang="en-US" smtClean="0"/>
            </a:fld>
            <a:endParaRPr lang="en-US"/>
          </a:p>
        </p:txBody>
      </p:sp>
      <p:sp>
        <p:nvSpPr>
          <p:cNvPr id="1048637" name="Footer Placeholder 5"/>
          <p:cNvSpPr>
            <a:spLocks noGrp="1"/>
          </p:cNvSpPr>
          <p:nvPr>
            <p:ph type="ftr" sz="quarter" idx="11"/>
          </p:nvPr>
        </p:nvSpPr>
        <p:spPr/>
        <p:txBody>
          <a:bodyPr/>
          <a:lstStyle/>
          <a:p>
            <a:endParaRPr lang="en-US"/>
          </a:p>
        </p:txBody>
      </p:sp>
      <p:sp>
        <p:nvSpPr>
          <p:cNvPr id="1048638" name="Slide Number Placeholder 6"/>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8" name="Title 1"/>
          <p:cNvSpPr>
            <a:spLocks noGrp="1"/>
          </p:cNvSpPr>
          <p:nvPr>
            <p:ph type="title"/>
          </p:nvPr>
        </p:nvSpPr>
        <p:spPr>
          <a:xfrm>
            <a:off x="609600" y="273050"/>
            <a:ext cx="10972800" cy="1143000"/>
          </a:xfrm>
        </p:spPr>
        <p:txBody>
          <a:bodyPr anchor="ctr"/>
          <a:lstStyle/>
          <a:p>
            <a:r>
              <a:rPr kumimoji="0" lang="en-US" smtClean="0"/>
              <a:t>Click to edit Master title style</a:t>
            </a:r>
            <a:endParaRPr kumimoji="0" lang="en-US"/>
          </a:p>
        </p:txBody>
      </p:sp>
      <p:sp>
        <p:nvSpPr>
          <p:cNvPr id="1048659"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1048660"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1048661"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62"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63" name="Date Placeholder 6"/>
          <p:cNvSpPr>
            <a:spLocks noGrp="1"/>
          </p:cNvSpPr>
          <p:nvPr>
            <p:ph type="dt" sz="half" idx="10"/>
          </p:nvPr>
        </p:nvSpPr>
        <p:spPr/>
        <p:txBody>
          <a:bodyPr/>
          <a:lstStyle/>
          <a:p>
            <a:fld id="{3AF7543A-E259-478F-9E0D-57BA40E442B7}" type="datetime4">
              <a:rPr lang="en-US" smtClean="0"/>
            </a:fld>
            <a:endParaRPr lang="en-US"/>
          </a:p>
        </p:txBody>
      </p:sp>
      <p:sp>
        <p:nvSpPr>
          <p:cNvPr id="1048664" name="Footer Placeholder 7"/>
          <p:cNvSpPr>
            <a:spLocks noGrp="1"/>
          </p:cNvSpPr>
          <p:nvPr>
            <p:ph type="ftr" sz="quarter" idx="11"/>
          </p:nvPr>
        </p:nvSpPr>
        <p:spPr/>
        <p:txBody>
          <a:bodyPr/>
          <a:lstStyle/>
          <a:p>
            <a:endParaRPr lang="en-US"/>
          </a:p>
        </p:txBody>
      </p:sp>
      <p:sp>
        <p:nvSpPr>
          <p:cNvPr id="1048665" name="Slide Number Placeholder 8"/>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kumimoji="0" lang="en-US" smtClean="0"/>
              <a:t>Click to edit Master title style</a:t>
            </a:r>
            <a:endParaRPr kumimoji="0" lang="en-US"/>
          </a:p>
        </p:txBody>
      </p:sp>
      <p:sp>
        <p:nvSpPr>
          <p:cNvPr id="1048655" name="Date Placeholder 2"/>
          <p:cNvSpPr>
            <a:spLocks noGrp="1"/>
          </p:cNvSpPr>
          <p:nvPr>
            <p:ph type="dt" sz="half" idx="10"/>
          </p:nvPr>
        </p:nvSpPr>
        <p:spPr/>
        <p:txBody>
          <a:bodyPr/>
          <a:lstStyle/>
          <a:p>
            <a:fld id="{1EFB012D-77A1-44B0-BB26-329BA1EE55C9}" type="datetime4">
              <a:rPr lang="en-US" smtClean="0"/>
            </a:fld>
            <a:endParaRPr lang="en-US"/>
          </a:p>
        </p:txBody>
      </p:sp>
      <p:sp>
        <p:nvSpPr>
          <p:cNvPr id="1048656" name="Footer Placeholder 3"/>
          <p:cNvSpPr>
            <a:spLocks noGrp="1"/>
          </p:cNvSpPr>
          <p:nvPr>
            <p:ph type="ftr" sz="quarter" idx="11"/>
          </p:nvPr>
        </p:nvSpPr>
        <p:spPr/>
        <p:txBody>
          <a:bodyPr/>
          <a:lstStyle/>
          <a:p>
            <a:endParaRPr lang="en-US"/>
          </a:p>
        </p:txBody>
      </p:sp>
      <p:sp>
        <p:nvSpPr>
          <p:cNvPr id="1048657" name="Slide Number Placeholder 4"/>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7" name="Date Placeholder 1"/>
          <p:cNvSpPr>
            <a:spLocks noGrp="1"/>
          </p:cNvSpPr>
          <p:nvPr>
            <p:ph type="dt" sz="half" idx="10"/>
          </p:nvPr>
        </p:nvSpPr>
        <p:spPr/>
        <p:txBody>
          <a:bodyPr/>
          <a:lstStyle/>
          <a:p>
            <a:fld id="{94B7499E-3031-413E-B01E-B94970708CAA}" type="datetime4">
              <a:rPr lang="en-US" smtClean="0"/>
            </a:fld>
            <a:endParaRPr lang="en-US"/>
          </a:p>
        </p:txBody>
      </p:sp>
      <p:sp>
        <p:nvSpPr>
          <p:cNvPr id="1048678" name="Footer Placeholder 2"/>
          <p:cNvSpPr>
            <a:spLocks noGrp="1"/>
          </p:cNvSpPr>
          <p:nvPr>
            <p:ph type="ftr" sz="quarter" idx="11"/>
          </p:nvPr>
        </p:nvSpPr>
        <p:spPr/>
        <p:txBody>
          <a:bodyPr/>
          <a:lstStyle/>
          <a:p>
            <a:endParaRPr lang="en-US"/>
          </a:p>
        </p:txBody>
      </p:sp>
      <p:sp>
        <p:nvSpPr>
          <p:cNvPr id="1048679" name="Slide Number Placeholder 3"/>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1048673"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74" name="Date Placeholder 4"/>
          <p:cNvSpPr>
            <a:spLocks noGrp="1"/>
          </p:cNvSpPr>
          <p:nvPr>
            <p:ph type="dt" sz="half" idx="10"/>
          </p:nvPr>
        </p:nvSpPr>
        <p:spPr/>
        <p:txBody>
          <a:bodyPr/>
          <a:lstStyle/>
          <a:p>
            <a:fld id="{DC7EAB0C-2220-4D0E-A0DD-DB7FA0F742F4}" type="datetime4">
              <a:rPr lang="en-US" smtClean="0"/>
            </a:fld>
            <a:endParaRPr lang="en-US"/>
          </a:p>
        </p:txBody>
      </p:sp>
      <p:sp>
        <p:nvSpPr>
          <p:cNvPr id="1048675" name="Footer Placeholder 5"/>
          <p:cNvSpPr>
            <a:spLocks noGrp="1"/>
          </p:cNvSpPr>
          <p:nvPr>
            <p:ph type="ftr" sz="quarter" idx="11"/>
          </p:nvPr>
        </p:nvSpPr>
        <p:spPr/>
        <p:txBody>
          <a:bodyPr/>
          <a:lstStyle/>
          <a:p>
            <a:endParaRPr lang="en-US" dirty="0"/>
          </a:p>
        </p:txBody>
      </p:sp>
      <p:sp>
        <p:nvSpPr>
          <p:cNvPr id="1048676"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1048628"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1048629"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48630" name="Date Placeholder 4"/>
          <p:cNvSpPr>
            <a:spLocks noGrp="1"/>
          </p:cNvSpPr>
          <p:nvPr>
            <p:ph type="dt" sz="half" idx="10"/>
          </p:nvPr>
        </p:nvSpPr>
        <p:spPr/>
        <p:txBody>
          <a:bodyPr/>
          <a:lstStyle/>
          <a:p>
            <a:fld id="{E3416D63-31BF-4B94-B6C5-E20B2C63F515}" type="datetime4">
              <a:rPr lang="en-US" smtClean="0"/>
            </a:fld>
            <a:endParaRPr lang="en-US"/>
          </a:p>
        </p:txBody>
      </p:sp>
      <p:sp>
        <p:nvSpPr>
          <p:cNvPr id="1048631" name="Footer Placeholder 5"/>
          <p:cNvSpPr>
            <a:spLocks noGrp="1"/>
          </p:cNvSpPr>
          <p:nvPr>
            <p:ph type="ftr" sz="quarter" idx="11"/>
          </p:nvPr>
        </p:nvSpPr>
        <p:spPr/>
        <p:txBody>
          <a:bodyPr/>
          <a:lstStyle/>
          <a:p>
            <a:endParaRPr lang="en-US"/>
          </a:p>
        </p:txBody>
      </p:sp>
      <p:sp>
        <p:nvSpPr>
          <p:cNvPr id="1048632" name="Slide Number Placeholder 6"/>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kumimoji="0" lang="en-US" smtClean="0"/>
              <a:t>Click to edit Master title style</a:t>
            </a:r>
            <a:endParaRPr kumimoji="0" lang="en-US"/>
          </a:p>
        </p:txBody>
      </p:sp>
      <p:sp>
        <p:nvSpPr>
          <p:cNvPr id="1048667"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68" name="Date Placeholder 3"/>
          <p:cNvSpPr>
            <a:spLocks noGrp="1"/>
          </p:cNvSpPr>
          <p:nvPr>
            <p:ph type="dt" sz="half" idx="10"/>
          </p:nvPr>
        </p:nvSpPr>
        <p:spPr/>
        <p:txBody>
          <a:bodyPr/>
          <a:lstStyle/>
          <a:p>
            <a:fld id="{A16C3AA4-67BE-44F7-809A-3582401494AF}" type="datetime4">
              <a:rPr lang="en-US" smtClean="0"/>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097162" name="Picture 6" descr="nwssu-pptbg-greenfull1.png"/>
          <p:cNvPicPr>
            <a:picLocks noChangeAspect="1"/>
          </p:cNvPicPr>
          <p:nvPr userDrawn="1"/>
        </p:nvPicPr>
        <p:blipFill>
          <a:blip r:embed="rId2"/>
          <a:stretch>
            <a:fillRect/>
          </a:stretch>
        </p:blipFill>
        <p:spPr>
          <a:xfrm>
            <a:off x="761" y="428"/>
            <a:ext cx="12190477" cy="6857143"/>
          </a:xfrm>
          <a:prstGeom prst="rect">
            <a:avLst/>
          </a:prstGeom>
        </p:spPr>
      </p:pic>
      <p:sp>
        <p:nvSpPr>
          <p:cNvPr id="1048690" name="Title 1"/>
          <p:cNvSpPr>
            <a:spLocks noGrp="1"/>
          </p:cNvSpPr>
          <p:nvPr>
            <p:ph type="ctrTitle" hasCustomPrompt="1"/>
          </p:nvPr>
        </p:nvSpPr>
        <p:spPr>
          <a:xfrm>
            <a:off x="658368" y="1490663"/>
            <a:ext cx="6638544" cy="2387600"/>
          </a:xfrm>
          <a:prstGeom prst="rect">
            <a:avLst/>
          </a:prstGeom>
          <a:ln>
            <a:noFill/>
          </a:ln>
        </p:spPr>
        <p:txBody>
          <a:bodyPr lIns="0" anchor="b"/>
          <a:lstStyle>
            <a:lvl1pPr algn="l">
              <a:lnSpc>
                <a:spcPts val="5800"/>
              </a:lnSpc>
              <a:defRPr sz="6000" b="1" i="0" cap="all"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DIVIDER SLIDE</a:t>
            </a:r>
            <a:endParaRPr lang="en-US" dirty="0"/>
          </a:p>
        </p:txBody>
      </p:sp>
      <p:sp>
        <p:nvSpPr>
          <p:cNvPr id="1048691" name="Subtitle 2"/>
          <p:cNvSpPr>
            <a:spLocks noGrp="1"/>
          </p:cNvSpPr>
          <p:nvPr>
            <p:ph type="subTitle" idx="1" hasCustomPrompt="1"/>
          </p:nvPr>
        </p:nvSpPr>
        <p:spPr>
          <a:xfrm>
            <a:off x="658368" y="3970337"/>
            <a:ext cx="6638544" cy="2212976"/>
          </a:xfrm>
          <a:prstGeom prst="rect">
            <a:avLst/>
          </a:prstGeom>
          <a:ln>
            <a:noFill/>
          </a:ln>
        </p:spPr>
        <p:txBody>
          <a:bodyPr lIns="0">
            <a:normAutofit/>
          </a:bodyPr>
          <a:lstStyle>
            <a:lvl1pPr marL="0" indent="0" algn="l">
              <a:buNone/>
              <a:defRPr sz="2800" b="0" baseline="0">
                <a:solidFill>
                  <a:schemeClr val="bg1"/>
                </a:solidFill>
                <a:latin typeface="Georgia" panose="02040502050405020303" charset="0"/>
                <a:ea typeface="Georgia" panose="02040502050405020303" charset="0"/>
                <a:cs typeface="Georgia" panose="02040502050405020303"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9"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1048650"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48651" name="Date Placeholder 3"/>
          <p:cNvSpPr>
            <a:spLocks noGrp="1"/>
          </p:cNvSpPr>
          <p:nvPr>
            <p:ph type="dt" sz="half" idx="10"/>
          </p:nvPr>
        </p:nvSpPr>
        <p:spPr/>
        <p:txBody>
          <a:bodyPr/>
          <a:lstStyle/>
          <a:p>
            <a:fld id="{25172EEB-1769-4776-AD69-E7C1260563EB}" type="datetime4">
              <a:rPr lang="en-US" smtClean="0"/>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 Column Text">
    <p:spTree>
      <p:nvGrpSpPr>
        <p:cNvPr id="1" name=""/>
        <p:cNvGrpSpPr/>
        <p:nvPr/>
      </p:nvGrpSpPr>
      <p:grpSpPr>
        <a:xfrm>
          <a:off x="0" y="0"/>
          <a:ext cx="0" cy="0"/>
          <a:chOff x="0" y="0"/>
          <a:chExt cx="0" cy="0"/>
        </a:xfrm>
      </p:grpSpPr>
      <p:sp>
        <p:nvSpPr>
          <p:cNvPr id="1048585" name="Text Placeholder 2"/>
          <p:cNvSpPr>
            <a:spLocks noGrp="1"/>
          </p:cNvSpPr>
          <p:nvPr>
            <p:ph type="body" idx="1" hasCustomPrompt="1"/>
          </p:nvPr>
        </p:nvSpPr>
        <p:spPr>
          <a:xfrm>
            <a:off x="569468" y="2189263"/>
            <a:ext cx="6402832" cy="3790483"/>
          </a:xfrm>
          <a:prstGeom prst="rect">
            <a:avLst/>
          </a:prstGeom>
        </p:spPr>
        <p:txBody>
          <a:bodyPr>
            <a:noAutofit/>
          </a:bodyPr>
          <a:lstStyle>
            <a:lvl1pPr marL="0" indent="0">
              <a:lnSpc>
                <a:spcPts val="2600"/>
              </a:lnSpc>
              <a:buNone/>
              <a:defRPr sz="18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endParaRPr lang="en-US" dirty="0"/>
          </a:p>
        </p:txBody>
      </p:sp>
      <p:sp>
        <p:nvSpPr>
          <p:cNvPr id="1048586"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Text">
    <p:spTree>
      <p:nvGrpSpPr>
        <p:cNvPr id="1" name=""/>
        <p:cNvGrpSpPr/>
        <p:nvPr/>
      </p:nvGrpSpPr>
      <p:grpSpPr>
        <a:xfrm>
          <a:off x="0" y="0"/>
          <a:ext cx="0" cy="0"/>
          <a:chOff x="0" y="0"/>
          <a:chExt cx="0" cy="0"/>
        </a:xfrm>
      </p:grpSpPr>
      <p:sp>
        <p:nvSpPr>
          <p:cNvPr id="1048693" name="Text Placeholder 2"/>
          <p:cNvSpPr>
            <a:spLocks noGrp="1"/>
          </p:cNvSpPr>
          <p:nvPr>
            <p:ph type="body" idx="1" hasCustomPrompt="1"/>
          </p:nvPr>
        </p:nvSpPr>
        <p:spPr>
          <a:xfrm>
            <a:off x="569468" y="2189263"/>
            <a:ext cx="6402832" cy="3790483"/>
          </a:xfrm>
          <a:prstGeom prst="rect">
            <a:avLst/>
          </a:prstGeom>
        </p:spPr>
        <p:txBody>
          <a:bodyPr>
            <a:noAutofit/>
          </a:bodyPr>
          <a:lstStyle>
            <a:lvl1pPr marL="0" indent="0">
              <a:lnSpc>
                <a:spcPts val="2600"/>
              </a:lnSpc>
              <a:buNone/>
              <a:defRPr sz="18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endParaRPr lang="en-US" dirty="0"/>
          </a:p>
        </p:txBody>
      </p:sp>
      <p:sp>
        <p:nvSpPr>
          <p:cNvPr id="1048694"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1048695" name="Text Placeholder 2"/>
          <p:cNvSpPr>
            <a:spLocks noGrp="1"/>
          </p:cNvSpPr>
          <p:nvPr>
            <p:ph type="body" idx="10" hasCustomPrompt="1"/>
          </p:nvPr>
        </p:nvSpPr>
        <p:spPr>
          <a:xfrm>
            <a:off x="566928" y="2185416"/>
            <a:ext cx="4179753" cy="3511409"/>
          </a:xfrm>
          <a:prstGeom prst="rect">
            <a:avLst/>
          </a:prstGeom>
        </p:spPr>
        <p:txBody>
          <a:bodyPr>
            <a:noAutofit/>
          </a:bodyPr>
          <a:lstStyle>
            <a:lvl1pPr marL="0" indent="0">
              <a:lnSpc>
                <a:spcPts val="2600"/>
              </a:lnSpc>
              <a:buNone/>
              <a:defRPr sz="18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endParaRPr lang="en-US" dirty="0"/>
          </a:p>
        </p:txBody>
      </p:sp>
      <p:sp>
        <p:nvSpPr>
          <p:cNvPr id="1048696" name="Text Placeholder 2"/>
          <p:cNvSpPr>
            <a:spLocks noGrp="1"/>
          </p:cNvSpPr>
          <p:nvPr>
            <p:ph type="body" idx="11" hasCustomPrompt="1"/>
          </p:nvPr>
        </p:nvSpPr>
        <p:spPr>
          <a:xfrm>
            <a:off x="5029200" y="2185416"/>
            <a:ext cx="4179753" cy="3511409"/>
          </a:xfrm>
          <a:prstGeom prst="rect">
            <a:avLst/>
          </a:prstGeom>
        </p:spPr>
        <p:txBody>
          <a:bodyPr>
            <a:noAutofit/>
          </a:bodyPr>
          <a:lstStyle>
            <a:lvl1pPr marL="0" indent="0">
              <a:lnSpc>
                <a:spcPts val="2600"/>
              </a:lnSpc>
              <a:buNone/>
              <a:defRPr sz="18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Etiam</a:t>
            </a:r>
            <a:r>
              <a:rPr lang="en-US" dirty="0"/>
              <a:t> </a:t>
            </a:r>
            <a:r>
              <a:rPr lang="en-US" dirty="0" err="1"/>
              <a:t>molestie</a:t>
            </a:r>
            <a:r>
              <a:rPr lang="en-US" dirty="0"/>
              <a:t> </a:t>
            </a:r>
            <a:r>
              <a:rPr lang="en-US" dirty="0" err="1"/>
              <a:t>velit</a:t>
            </a:r>
            <a:r>
              <a:rPr lang="en-US" dirty="0"/>
              <a:t> vitae dolor </a:t>
            </a:r>
            <a:r>
              <a:rPr lang="en-US" dirty="0" err="1"/>
              <a:t>euismod</a:t>
            </a:r>
            <a:r>
              <a:rPr lang="en-US" dirty="0"/>
              <a:t>, sit </a:t>
            </a:r>
            <a:r>
              <a:rPr lang="en-US" dirty="0" err="1"/>
              <a:t>amet</a:t>
            </a:r>
            <a:r>
              <a:rPr lang="en-US" dirty="0"/>
              <a:t> </a:t>
            </a:r>
            <a:r>
              <a:rPr lang="en-US" dirty="0" err="1"/>
              <a:t>finibus</a:t>
            </a:r>
            <a:r>
              <a:rPr lang="en-US" dirty="0"/>
              <a:t> </a:t>
            </a:r>
            <a:r>
              <a:rPr lang="en-US" dirty="0" err="1"/>
              <a:t>risus</a:t>
            </a:r>
            <a:r>
              <a:rPr lang="en-US" dirty="0"/>
              <a:t> </a:t>
            </a:r>
            <a:r>
              <a:rPr lang="en-US" dirty="0" err="1"/>
              <a:t>mattis</a:t>
            </a:r>
            <a:r>
              <a:rPr lang="en-US" dirty="0"/>
              <a:t>. In </a:t>
            </a:r>
            <a:r>
              <a:rPr lang="en-US" dirty="0" err="1"/>
              <a:t>ornare</a:t>
            </a:r>
            <a:r>
              <a:rPr lang="en-US" dirty="0"/>
              <a:t> convallis </a:t>
            </a:r>
            <a:r>
              <a:rPr lang="en-US" dirty="0" err="1"/>
              <a:t>velit</a:t>
            </a:r>
            <a:r>
              <a:rPr lang="en-US" dirty="0"/>
              <a:t> vitae cursus. Integer </a:t>
            </a:r>
            <a:r>
              <a:rPr lang="en-US" dirty="0" err="1"/>
              <a:t>egestas</a:t>
            </a:r>
            <a:r>
              <a:rPr lang="en-US" dirty="0"/>
              <a:t> sit </a:t>
            </a:r>
            <a:r>
              <a:rPr lang="en-US" dirty="0" err="1"/>
              <a:t>amet</a:t>
            </a:r>
            <a:r>
              <a:rPr lang="en-US" dirty="0"/>
              <a:t> mi </a:t>
            </a:r>
            <a:r>
              <a:rPr lang="en-US" dirty="0" err="1"/>
              <a:t>vehicula</a:t>
            </a:r>
            <a:r>
              <a:rPr lang="en-US" dirty="0"/>
              <a:t> </a:t>
            </a:r>
            <a:r>
              <a:rPr lang="en-US" dirty="0" err="1"/>
              <a:t>sollicitudin</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a:t>
            </a:r>
            <a:endParaRPr lang="en-US" dirty="0"/>
          </a:p>
        </p:txBody>
      </p:sp>
      <p:sp>
        <p:nvSpPr>
          <p:cNvPr id="1048697"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1048698" name="Text Placeholder 2"/>
          <p:cNvSpPr>
            <a:spLocks noGrp="1"/>
          </p:cNvSpPr>
          <p:nvPr>
            <p:ph type="body" idx="10" hasCustomPrompt="1"/>
          </p:nvPr>
        </p:nvSpPr>
        <p:spPr>
          <a:xfrm>
            <a:off x="566928" y="2185416"/>
            <a:ext cx="8557757" cy="3732425"/>
          </a:xfrm>
          <a:prstGeom prst="rect">
            <a:avLst/>
          </a:prstGeom>
        </p:spPr>
        <p:txBody>
          <a:bodyPr lIns="182880" rIns="182880">
            <a:noAutofit/>
          </a:bodyPr>
          <a:lstStyle>
            <a:lvl1pPr marL="457200" marR="0" indent="-406400" algn="l" defTabSz="914400" rtl="0" eaLnBrk="1" fontAlgn="auto" latinLnBrk="0" hangingPunct="1">
              <a:lnSpc>
                <a:spcPts val="2600"/>
              </a:lnSpc>
              <a:spcBef>
                <a:spcPts val="1000"/>
              </a:spcBef>
              <a:spcAft>
                <a:spcPts val="0"/>
              </a:spcAft>
              <a:buClr>
                <a:srgbClr val="005BBB"/>
              </a:buClr>
              <a:buSzPct val="109000"/>
              <a:buFont typeface="Arial" panose="020B0604020202020204" pitchFamily="34" charset="0"/>
              <a:buChar char="•"/>
              <a:defRPr sz="20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endParaRPr lang="en-US" dirty="0"/>
          </a:p>
          <a:p>
            <a:r>
              <a:rPr lang="en-US" dirty="0" err="1"/>
              <a:t>Quisque</a:t>
            </a:r>
            <a:r>
              <a:rPr lang="en-US" dirty="0"/>
              <a:t> ac </a:t>
            </a:r>
            <a:r>
              <a:rPr lang="en-US" dirty="0" err="1"/>
              <a:t>orci</a:t>
            </a:r>
            <a:r>
              <a:rPr lang="en-US" dirty="0"/>
              <a:t> in </a:t>
            </a:r>
            <a:r>
              <a:rPr lang="en-US" dirty="0" err="1"/>
              <a:t>turpis</a:t>
            </a:r>
            <a:r>
              <a:rPr lang="en-US" dirty="0"/>
              <a:t> </a:t>
            </a:r>
            <a:r>
              <a:rPr lang="en-US" dirty="0" err="1"/>
              <a:t>dapibus</a:t>
            </a:r>
            <a:r>
              <a:rPr lang="en-US" dirty="0"/>
              <a:t> </a:t>
            </a:r>
            <a:r>
              <a:rPr lang="en-US" dirty="0" err="1"/>
              <a:t>sagittis</a:t>
            </a:r>
            <a:r>
              <a:rPr lang="en-US" dirty="0"/>
              <a:t>.</a:t>
            </a:r>
            <a:endParaRPr lang="en-US" dirty="0"/>
          </a:p>
          <a:p>
            <a:r>
              <a:rPr lang="en-US" dirty="0" err="1"/>
              <a:t>Donec</a:t>
            </a:r>
            <a:r>
              <a:rPr lang="en-US" dirty="0"/>
              <a:t> vitae </a:t>
            </a:r>
            <a:r>
              <a:rPr lang="en-US" dirty="0" err="1"/>
              <a:t>justo</a:t>
            </a:r>
            <a:r>
              <a:rPr lang="en-US" dirty="0"/>
              <a:t> et </a:t>
            </a:r>
            <a:r>
              <a:rPr lang="en-US" dirty="0" err="1"/>
              <a:t>neque</a:t>
            </a:r>
            <a:r>
              <a:rPr lang="en-US" dirty="0"/>
              <a:t> </a:t>
            </a:r>
            <a:r>
              <a:rPr lang="en-US" dirty="0" err="1"/>
              <a:t>mollis</a:t>
            </a:r>
            <a:r>
              <a:rPr lang="en-US" dirty="0"/>
              <a:t> </a:t>
            </a:r>
            <a:r>
              <a:rPr lang="en-US" dirty="0" err="1"/>
              <a:t>consectetur</a:t>
            </a:r>
            <a:r>
              <a:rPr lang="en-US" dirty="0"/>
              <a:t>.</a:t>
            </a:r>
            <a:endParaRPr lang="en-US" dirty="0"/>
          </a:p>
          <a:p>
            <a:r>
              <a:rPr lang="en-US" dirty="0" err="1"/>
              <a:t>Etiam</a:t>
            </a:r>
            <a:r>
              <a:rPr lang="en-US" dirty="0"/>
              <a:t> </a:t>
            </a:r>
            <a:r>
              <a:rPr lang="en-US" dirty="0" err="1"/>
              <a:t>aliquet</a:t>
            </a:r>
            <a:r>
              <a:rPr lang="en-US" dirty="0"/>
              <a:t> ex </a:t>
            </a:r>
            <a:r>
              <a:rPr lang="en-US" dirty="0" err="1"/>
              <a:t>sed</a:t>
            </a:r>
            <a:r>
              <a:rPr lang="en-US" dirty="0"/>
              <a:t> </a:t>
            </a:r>
            <a:r>
              <a:rPr lang="en-US" dirty="0" err="1"/>
              <a:t>bibendum</a:t>
            </a:r>
            <a:r>
              <a:rPr lang="en-US" dirty="0"/>
              <a:t> </a:t>
            </a:r>
            <a:r>
              <a:rPr lang="en-US" dirty="0" err="1"/>
              <a:t>consequat</a:t>
            </a:r>
            <a:r>
              <a:rPr lang="en-US" dirty="0"/>
              <a:t>.</a:t>
            </a:r>
            <a:endParaRPr lang="en-US" dirty="0"/>
          </a:p>
          <a:p>
            <a:r>
              <a:rPr lang="en-US" dirty="0" err="1"/>
              <a:t>Cras</a:t>
            </a:r>
            <a:r>
              <a:rPr lang="en-US" dirty="0"/>
              <a:t> </a:t>
            </a:r>
            <a:r>
              <a:rPr lang="en-US" dirty="0" err="1"/>
              <a:t>lacinia</a:t>
            </a:r>
            <a:r>
              <a:rPr lang="en-US" dirty="0"/>
              <a:t> </a:t>
            </a:r>
            <a:r>
              <a:rPr lang="en-US" dirty="0" err="1"/>
              <a:t>est</a:t>
            </a:r>
            <a:r>
              <a:rPr lang="en-US" dirty="0"/>
              <a:t> ac </a:t>
            </a:r>
            <a:r>
              <a:rPr lang="en-US" dirty="0" err="1"/>
              <a:t>elit</a:t>
            </a:r>
            <a:r>
              <a:rPr lang="en-US" dirty="0"/>
              <a:t> </a:t>
            </a:r>
            <a:r>
              <a:rPr lang="en-US" dirty="0" err="1"/>
              <a:t>dignissim</a:t>
            </a:r>
            <a:r>
              <a:rPr lang="en-US" dirty="0"/>
              <a:t> </a:t>
            </a:r>
            <a:r>
              <a:rPr lang="en-US" dirty="0" err="1"/>
              <a:t>varius</a:t>
            </a:r>
            <a:r>
              <a:rPr lang="en-US" dirty="0"/>
              <a:t>.</a:t>
            </a:r>
            <a:endParaRPr lang="en-US" dirty="0"/>
          </a:p>
          <a:p>
            <a:r>
              <a:rPr lang="en-US" dirty="0" err="1"/>
              <a:t>Duis</a:t>
            </a:r>
            <a:r>
              <a:rPr lang="en-US" dirty="0"/>
              <a:t> sit </a:t>
            </a:r>
            <a:r>
              <a:rPr lang="en-US" dirty="0" err="1"/>
              <a:t>amet</a:t>
            </a:r>
            <a:r>
              <a:rPr lang="en-US" dirty="0"/>
              <a:t> </a:t>
            </a:r>
            <a:r>
              <a:rPr lang="en-US" dirty="0" err="1"/>
              <a:t>odio</a:t>
            </a:r>
            <a:r>
              <a:rPr lang="en-US" dirty="0"/>
              <a:t> </a:t>
            </a:r>
            <a:r>
              <a:rPr lang="en-US" dirty="0" err="1"/>
              <a:t>facilisis</a:t>
            </a:r>
            <a:r>
              <a:rPr lang="en-US" dirty="0"/>
              <a:t> </a:t>
            </a:r>
            <a:r>
              <a:rPr lang="en-US" dirty="0" err="1"/>
              <a:t>turpis</a:t>
            </a:r>
            <a:r>
              <a:rPr lang="en-US" dirty="0"/>
              <a:t> </a:t>
            </a:r>
            <a:r>
              <a:rPr lang="en-US" dirty="0" err="1"/>
              <a:t>sodales</a:t>
            </a:r>
            <a:r>
              <a:rPr lang="en-US" dirty="0"/>
              <a:t> </a:t>
            </a:r>
            <a:r>
              <a:rPr lang="en-US" dirty="0" err="1"/>
              <a:t>placerat</a:t>
            </a:r>
            <a:r>
              <a:rPr lang="en-US" dirty="0"/>
              <a:t>.</a:t>
            </a:r>
            <a:endParaRPr lang="en-US" dirty="0"/>
          </a:p>
          <a:p>
            <a:r>
              <a:rPr lang="en-US" dirty="0"/>
              <a:t>Justo et neque odio facilisis turpis </a:t>
            </a:r>
            <a:r>
              <a:rPr lang="en-US" dirty="0" err="1"/>
              <a:t>sodales</a:t>
            </a:r>
            <a:r>
              <a:rPr lang="en-US" dirty="0"/>
              <a:t> placerat.</a:t>
            </a:r>
            <a:endParaRPr lang="en-US" dirty="0"/>
          </a:p>
        </p:txBody>
      </p:sp>
      <p:sp>
        <p:nvSpPr>
          <p:cNvPr id="1048699"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1048688"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
        <p:nvSpPr>
          <p:cNvPr id="1048689" name="Content Placeholder 6"/>
          <p:cNvSpPr>
            <a:spLocks noGrp="1"/>
          </p:cNvSpPr>
          <p:nvPr>
            <p:ph sz="quarter" idx="10" hasCustomPrompt="1"/>
          </p:nvPr>
        </p:nvSpPr>
        <p:spPr>
          <a:xfrm>
            <a:off x="566928" y="2185416"/>
            <a:ext cx="9678987" cy="3848100"/>
          </a:xfrm>
          <a:prstGeom prst="rect">
            <a:avLst/>
          </a:prstGeom>
        </p:spPr>
        <p:txBody>
          <a:bodyPr/>
          <a:lstStyle>
            <a:lvl1pPr marL="0" indent="0">
              <a:lnSpc>
                <a:spcPts val="2300"/>
              </a:lnSpc>
              <a:buClr>
                <a:srgbClr val="005BBB"/>
              </a:buClr>
              <a:buFontTx/>
              <a:buNone/>
              <a:defRPr sz="1700" b="1">
                <a:solidFill>
                  <a:srgbClr val="005BBB"/>
                </a:solidFill>
                <a:latin typeface="Arial" panose="020B0604020202020204" pitchFamily="34" charset="0"/>
                <a:ea typeface="Arial" panose="020B0604020202020204" pitchFamily="34" charset="0"/>
                <a:cs typeface="Arial" panose="020B0604020202020204" pitchFamily="34" charset="0"/>
              </a:defRPr>
            </a:lvl1pPr>
            <a:lvl2pPr marL="736600" indent="-279400">
              <a:lnSpc>
                <a:spcPts val="2300"/>
              </a:lnSpc>
              <a:buClr>
                <a:srgbClr val="005BBB"/>
              </a:buClr>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tab pos="1143000" algn="l"/>
              </a:tabLst>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a:buClr>
                <a:srgbClr val="005BBB"/>
              </a:buClr>
              <a:defRPr>
                <a:solidFill>
                  <a:srgbClr val="666666"/>
                </a:solidFill>
                <a:latin typeface="Arial" panose="020B0604020202020204" pitchFamily="34" charset="0"/>
                <a:ea typeface="Arial" panose="020B0604020202020204" pitchFamily="34" charset="0"/>
                <a:cs typeface="Arial" panose="020B0604020202020204" pitchFamily="34" charset="0"/>
              </a:defRPr>
            </a:lvl4pPr>
            <a:lvl5pPr>
              <a:buClr>
                <a:srgbClr val="005BBB"/>
              </a:buClr>
              <a:defRPr>
                <a:solidFill>
                  <a:srgbClr val="666666"/>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 text</a:t>
            </a:r>
            <a:endParaRPr lang="en-US" dirty="0"/>
          </a:p>
          <a:p>
            <a:pPr lvl="2"/>
            <a:r>
              <a:rPr lang="en-US" dirty="0"/>
              <a:t>Third level</a:t>
            </a:r>
            <a:endParaRPr lang="en-US" dirty="0"/>
          </a:p>
          <a:p>
            <a:pPr lvl="1"/>
            <a:r>
              <a:rPr lang="en-US" dirty="0"/>
              <a:t>Second level text</a:t>
            </a:r>
            <a:endParaRPr lang="en-US" dirty="0"/>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pPr>
            <a:r>
              <a:rPr lang="en-US" dirty="0"/>
              <a:t>Third level</a:t>
            </a:r>
            <a:endParaRPr lang="en-US" dirty="0"/>
          </a:p>
          <a:p>
            <a:pPr lvl="0"/>
            <a:r>
              <a:rPr lang="en-US" dirty="0"/>
              <a:t>CLICK TO EDIT MASTER TEXT STYLES</a:t>
            </a:r>
            <a:endParaRPr lang="en-US" dirty="0"/>
          </a:p>
          <a:p>
            <a:pPr lvl="1"/>
            <a:r>
              <a:rPr lang="en-US" dirty="0"/>
              <a:t>Second level text </a:t>
            </a:r>
            <a:endParaRPr lang="en-US" dirty="0"/>
          </a:p>
          <a:p>
            <a:pPr lvl="2"/>
            <a:r>
              <a:rPr lang="en-US" dirty="0"/>
              <a:t>Third level</a:t>
            </a:r>
            <a:endParaRPr lang="en-US" dirty="0"/>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pPr>
            <a:r>
              <a:rPr lang="en-US" dirty="0"/>
              <a:t>Third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1048700" name="Picture Placeholder 2"/>
          <p:cNvSpPr>
            <a:spLocks noGrp="1" noChangeAspect="1"/>
          </p:cNvSpPr>
          <p:nvPr>
            <p:ph type="pic" idx="13" hasCustomPrompt="1"/>
          </p:nvPr>
        </p:nvSpPr>
        <p:spPr>
          <a:xfrm>
            <a:off x="5098566" y="930275"/>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Drag picture to placeholder or click icon to add</a:t>
            </a:r>
            <a:endParaRPr lang="en-US" dirty="0"/>
          </a:p>
        </p:txBody>
      </p:sp>
      <p:sp>
        <p:nvSpPr>
          <p:cNvPr id="1048701" name="Title 3"/>
          <p:cNvSpPr>
            <a:spLocks noGrp="1"/>
          </p:cNvSpPr>
          <p:nvPr>
            <p:ph type="title" hasCustomPrompt="1"/>
          </p:nvPr>
        </p:nvSpPr>
        <p:spPr>
          <a:xfrm>
            <a:off x="569468" y="1320800"/>
            <a:ext cx="4268653"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
        <p:nvSpPr>
          <p:cNvPr id="1048702"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ts val="2600"/>
              </a:lnSpc>
              <a:buNone/>
              <a:defRPr sz="18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3 Photos">
    <p:spTree>
      <p:nvGrpSpPr>
        <p:cNvPr id="1" name=""/>
        <p:cNvGrpSpPr/>
        <p:nvPr/>
      </p:nvGrpSpPr>
      <p:grpSpPr>
        <a:xfrm>
          <a:off x="0" y="0"/>
          <a:ext cx="0" cy="0"/>
          <a:chOff x="0" y="0"/>
          <a:chExt cx="0" cy="0"/>
        </a:xfrm>
      </p:grpSpPr>
      <p:sp>
        <p:nvSpPr>
          <p:cNvPr id="1048703" name="Picture Placeholder 2"/>
          <p:cNvSpPr>
            <a:spLocks noGrp="1" noChangeAspect="1"/>
          </p:cNvSpPr>
          <p:nvPr>
            <p:ph type="pic" idx="13" hasCustomPrompt="1"/>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Drag picture to placeholder or click icon to add</a:t>
            </a:r>
            <a:endParaRPr lang="en-US" dirty="0"/>
          </a:p>
        </p:txBody>
      </p:sp>
      <p:sp>
        <p:nvSpPr>
          <p:cNvPr id="1048704" name="Title 3"/>
          <p:cNvSpPr>
            <a:spLocks noGrp="1"/>
          </p:cNvSpPr>
          <p:nvPr>
            <p:ph type="title" hasCustomPrompt="1"/>
          </p:nvPr>
        </p:nvSpPr>
        <p:spPr>
          <a:xfrm>
            <a:off x="569468" y="1320800"/>
            <a:ext cx="4268653" cy="716084"/>
          </a:xfrm>
          <a:prstGeom prst="rect">
            <a:avLst/>
          </a:prstGeom>
        </p:spPr>
        <p:txBody>
          <a:bodyPr anchor="b">
            <a:normAutofit/>
          </a:bodyPr>
          <a:lstStyle>
            <a:lvl1pPr>
              <a:lnSpc>
                <a:spcPct val="80000"/>
              </a:lnSpc>
              <a:defRPr sz="3600">
                <a:solidFill>
                  <a:srgbClr val="005BBB"/>
                </a:solidFill>
                <a:latin typeface="Georgia" panose="02040502050405020303" charset="0"/>
                <a:ea typeface="Georgia" panose="02040502050405020303" charset="0"/>
                <a:cs typeface="Georgia" panose="02040502050405020303" charset="0"/>
              </a:defRPr>
            </a:lvl1pPr>
          </a:lstStyle>
          <a:p>
            <a:r>
              <a:rPr lang="en-US" dirty="0"/>
              <a:t>Click to edit title</a:t>
            </a:r>
            <a:endParaRPr lang="en-US" dirty="0"/>
          </a:p>
        </p:txBody>
      </p:sp>
      <p:sp>
        <p:nvSpPr>
          <p:cNvPr id="1048705" name="Picture Placeholder 2"/>
          <p:cNvSpPr>
            <a:spLocks noGrp="1" noChangeAspect="1"/>
          </p:cNvSpPr>
          <p:nvPr>
            <p:ph type="pic" idx="14" hasCustomPrompt="1"/>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Drag picture to placeholder or click icon to add</a:t>
            </a:r>
            <a:endParaRPr lang="en-US" dirty="0"/>
          </a:p>
        </p:txBody>
      </p:sp>
      <p:sp>
        <p:nvSpPr>
          <p:cNvPr id="1048706" name="Picture Placeholder 2"/>
          <p:cNvSpPr>
            <a:spLocks noGrp="1" noChangeAspect="1"/>
          </p:cNvSpPr>
          <p:nvPr>
            <p:ph type="pic" idx="15" hasCustomPrompt="1"/>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Drag picture to placeholder or click icon to add</a:t>
            </a:r>
            <a:endParaRPr lang="en-US" dirty="0"/>
          </a:p>
        </p:txBody>
      </p:sp>
      <p:sp>
        <p:nvSpPr>
          <p:cNvPr id="1048707" name="Text Placeholder 2"/>
          <p:cNvSpPr>
            <a:spLocks noGrp="1"/>
          </p:cNvSpPr>
          <p:nvPr>
            <p:ph type="body" idx="1" hasCustomPrompt="1"/>
          </p:nvPr>
        </p:nvSpPr>
        <p:spPr>
          <a:xfrm>
            <a:off x="569469" y="2189263"/>
            <a:ext cx="4002532" cy="2768327"/>
          </a:xfrm>
          <a:prstGeom prst="rect">
            <a:avLst/>
          </a:prstGeom>
        </p:spPr>
        <p:txBody>
          <a:bodyPr>
            <a:noAutofit/>
          </a:bodyPr>
          <a:lstStyle>
            <a:lvl1pPr marL="0" indent="0">
              <a:lnSpc>
                <a:spcPts val="2600"/>
              </a:lnSpc>
              <a:buNone/>
              <a:defRPr sz="1800" b="0" i="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Em</a:t>
            </a:r>
            <a:r>
              <a:rPr lang="en-US" dirty="0"/>
              <a:t>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and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1048692" name="Picture Placeholder 2"/>
          <p:cNvSpPr>
            <a:spLocks noGrp="1" noChangeAspect="1"/>
          </p:cNvSpPr>
          <p:nvPr>
            <p:ph type="pic" idx="13" hasCustomPrompt="1"/>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4.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1048680" name="Rectangle 6"/>
          <p:cNvSpPr/>
          <p:nvPr userDrawn="1"/>
        </p:nvSpPr>
        <p:spPr>
          <a:xfrm>
            <a:off x="268638" y="0"/>
            <a:ext cx="1169605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2400" dirty="0">
                <a:latin typeface="Arial" panose="020B0604020202020204" pitchFamily="34" charset="0"/>
              </a:rPr>
              <a:t>‘-</a:t>
            </a:r>
            <a:endParaRPr lang="en-US" sz="2400" dirty="0">
              <a:latin typeface="Arial" panose="020B0604020202020204" pitchFamily="34" charset="0"/>
            </a:endParaRPr>
          </a:p>
        </p:txBody>
      </p:sp>
      <p:sp>
        <p:nvSpPr>
          <p:cNvPr id="1048681" name="Title 1"/>
          <p:cNvSpPr txBox="1"/>
          <p:nvPr userDrawn="1"/>
        </p:nvSpPr>
        <p:spPr>
          <a:xfrm>
            <a:off x="2045778" y="1023929"/>
            <a:ext cx="8557756"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4800" dirty="0">
              <a:latin typeface="Georgia" panose="02040502050405020303" charset="0"/>
              <a:ea typeface="Georgia" panose="02040502050405020303" charset="0"/>
              <a:cs typeface="Georgia" panose="02040502050405020303" charset="0"/>
            </a:endParaRPr>
          </a:p>
        </p:txBody>
      </p:sp>
      <p:sp>
        <p:nvSpPr>
          <p:cNvPr id="1048682" name="Text Placeholder 2"/>
          <p:cNvSpPr txBox="1"/>
          <p:nvPr userDrawn="1"/>
        </p:nvSpPr>
        <p:spPr>
          <a:xfrm>
            <a:off x="2045778" y="2555888"/>
            <a:ext cx="8557756"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600" dirty="0">
              <a:latin typeface="Arial" panose="020B0604020202020204" pitchFamily="34" charset="0"/>
              <a:ea typeface="Arial" panose="020B0604020202020204" pitchFamily="34" charset="0"/>
              <a:cs typeface="Arial" panose="020B0604020202020204" pitchFamily="34" charset="0"/>
            </a:endParaRPr>
          </a:p>
        </p:txBody>
      </p:sp>
      <p:sp>
        <p:nvSpPr>
          <p:cNvPr id="1048683"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048684"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1048685" name="Slide Number Placeholder 6"/>
          <p:cNvSpPr txBox="1"/>
          <p:nvPr userDrawn="1"/>
        </p:nvSpPr>
        <p:spPr>
          <a:xfrm>
            <a:off x="11045952" y="6221885"/>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panose="020B0604020202020204" pitchFamily="34" charset="0"/>
                <a:ea typeface="Arial" panose="020B0604020202020204" pitchFamily="34" charset="0"/>
                <a:cs typeface="Arial" panose="020B0604020202020204" pitchFamily="34" charset="0"/>
              </a:rPr>
            </a:fld>
            <a:endParaRPr lang="en-US" sz="16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pic>
        <p:nvPicPr>
          <p:cNvPr id="2097159" name="Picture 13" descr="nwssu-pptbg-topgreen1.png"/>
          <p:cNvPicPr>
            <a:picLocks noChangeAspect="1"/>
          </p:cNvPicPr>
          <p:nvPr userDrawn="1"/>
        </p:nvPicPr>
        <p:blipFill>
          <a:blip r:embed="rId10"/>
          <a:stretch>
            <a:fillRect/>
          </a:stretch>
        </p:blipFill>
        <p:spPr>
          <a:xfrm>
            <a:off x="761" y="428"/>
            <a:ext cx="12190477" cy="6857143"/>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3600" kern="1200">
          <a:solidFill>
            <a:schemeClr val="tx2"/>
          </a:solidFill>
          <a:latin typeface="Georgia" panose="02040502050405020303" charset="0"/>
          <a:ea typeface="Georgia" panose="02040502050405020303" charset="0"/>
          <a:cs typeface="Georgia" panose="02040502050405020303" charset="0"/>
        </a:defRPr>
      </a:lvl1pPr>
    </p:titleStyle>
    <p:bodyStyle>
      <a:lvl1pPr marL="228600" indent="-228600" algn="l" defTabSz="914400" rtl="0" eaLnBrk="1" latinLnBrk="0" hangingPunct="1">
        <a:lnSpc>
          <a:spcPct val="90000"/>
        </a:lnSpc>
        <a:spcBef>
          <a:spcPts val="1000"/>
        </a:spcBef>
        <a:buClr>
          <a:srgbClr val="005BBB"/>
        </a:buClr>
        <a:buFont typeface="Arial" panose="020B0604020202020204" pitchFamily="34" charset="0"/>
        <a:buChar char="•"/>
        <a:defRPr sz="20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90000"/>
        </a:lnSpc>
        <a:spcBef>
          <a:spcPts val="500"/>
        </a:spcBef>
        <a:buClr>
          <a:srgbClr val="005BBB"/>
        </a:buClr>
        <a:buFont typeface="Arial" panose="020B0604020202020204" pitchFamily="34" charset="0"/>
        <a:buChar char="•"/>
        <a:defRPr sz="20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90000"/>
        </a:lnSpc>
        <a:spcBef>
          <a:spcPts val="500"/>
        </a:spcBef>
        <a:buClr>
          <a:srgbClr val="005BBB"/>
        </a:buClr>
        <a:buFont typeface="LucidaGrande" charset="0"/>
        <a:buChar char="-"/>
        <a:defRPr sz="18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048577"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48578"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fld>
            <a:endParaRPr lang="en-US">
              <a:solidFill>
                <a:schemeClr val="tx1">
                  <a:shade val="50000"/>
                </a:schemeClr>
              </a:solidFill>
            </a:endParaRPr>
          </a:p>
        </p:txBody>
      </p:sp>
      <p:sp>
        <p:nvSpPr>
          <p:cNvPr id="1048579"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1048580"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fld>
            <a:endParaRPr kumimoji="0" lang="en-US" dirty="0">
              <a:solidFill>
                <a:schemeClr val="tx1">
                  <a:shade val="50000"/>
                </a:schemeClr>
              </a:solidFill>
            </a:endParaRPr>
          </a:p>
        </p:txBody>
      </p:sp>
      <p:sp>
        <p:nvSpPr>
          <p:cNvPr id="1048581" name="Rectangle 6"/>
          <p:cNvSpPr/>
          <p:nvPr userDrawn="1"/>
        </p:nvSpPr>
        <p:spPr>
          <a:xfrm>
            <a:off x="268638" y="0"/>
            <a:ext cx="1169605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2400" dirty="0">
                <a:latin typeface="Arial" panose="020B0604020202020204" pitchFamily="34" charset="0"/>
              </a:rPr>
              <a:t>‘-</a:t>
            </a:r>
            <a:endParaRPr lang="en-US" sz="2400" dirty="0">
              <a:latin typeface="Arial" panose="020B0604020202020204" pitchFamily="34" charset="0"/>
            </a:endParaRPr>
          </a:p>
        </p:txBody>
      </p:sp>
      <p:sp>
        <p:nvSpPr>
          <p:cNvPr id="1048582" name="Title 1"/>
          <p:cNvSpPr txBox="1"/>
          <p:nvPr userDrawn="1"/>
        </p:nvSpPr>
        <p:spPr>
          <a:xfrm>
            <a:off x="2045778" y="1023929"/>
            <a:ext cx="8557756"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4800" dirty="0">
              <a:latin typeface="Georgia" panose="02040502050405020303" charset="0"/>
              <a:ea typeface="Georgia" panose="02040502050405020303" charset="0"/>
              <a:cs typeface="Georgia" panose="02040502050405020303" charset="0"/>
            </a:endParaRPr>
          </a:p>
        </p:txBody>
      </p:sp>
      <p:sp>
        <p:nvSpPr>
          <p:cNvPr id="1048583" name="Text Placeholder 2"/>
          <p:cNvSpPr txBox="1"/>
          <p:nvPr userDrawn="1"/>
        </p:nvSpPr>
        <p:spPr>
          <a:xfrm>
            <a:off x="2045778" y="2555888"/>
            <a:ext cx="8557756"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600" dirty="0">
              <a:latin typeface="Arial" panose="020B0604020202020204" pitchFamily="34" charset="0"/>
              <a:ea typeface="Arial" panose="020B0604020202020204" pitchFamily="34" charset="0"/>
              <a:cs typeface="Arial" panose="020B0604020202020204" pitchFamily="34" charset="0"/>
            </a:endParaRPr>
          </a:p>
        </p:txBody>
      </p:sp>
      <p:sp>
        <p:nvSpPr>
          <p:cNvPr id="1048584" name="Slide Number Placeholder 6"/>
          <p:cNvSpPr txBox="1"/>
          <p:nvPr userDrawn="1"/>
        </p:nvSpPr>
        <p:spPr>
          <a:xfrm>
            <a:off x="11045952" y="6221885"/>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panose="020B0604020202020204" pitchFamily="34" charset="0"/>
                <a:ea typeface="Arial" panose="020B0604020202020204" pitchFamily="34" charset="0"/>
                <a:cs typeface="Arial" panose="020B0604020202020204" pitchFamily="34" charset="0"/>
              </a:rPr>
            </a:fld>
            <a:endParaRPr lang="en-US" sz="16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pic>
        <p:nvPicPr>
          <p:cNvPr id="2097152" name="Picture 10" descr="nwssu-pptbg-topgreen1.png"/>
          <p:cNvPicPr>
            <a:picLocks noChangeAspect="1"/>
          </p:cNvPicPr>
          <p:nvPr userDrawn="1"/>
        </p:nvPicPr>
        <p:blipFill>
          <a:blip r:embed="rId13"/>
          <a:stretch>
            <a:fillRect/>
          </a:stretch>
        </p:blipFill>
        <p:spPr>
          <a:xfrm>
            <a:off x="761" y="428"/>
            <a:ext cx="12190477" cy="6857143"/>
          </a:xfrm>
          <a:prstGeom prst="rect">
            <a:avLst/>
          </a:prstGeom>
        </p:spPr>
      </p:pic>
    </p:spTree>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hd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panose="05020102010507070707"/>
        <a:buChar char=""/>
        <a:defRPr kumimoji="0" sz="2800" kern="1200">
          <a:solidFill>
            <a:schemeClr val="tx1"/>
          </a:solidFill>
          <a:latin typeface="+mn-lt"/>
          <a:ea typeface="+mn-ea"/>
          <a:cs typeface="+mn-cs"/>
        </a:defRPr>
      </a:lvl1pPr>
      <a:lvl2pPr marL="868680" indent="-283210" algn="l" rtl="0" eaLnBrk="1" latinLnBrk="0" hangingPunct="1">
        <a:spcBef>
          <a:spcPct val="20000"/>
        </a:spcBef>
        <a:buClr>
          <a:schemeClr val="tx1"/>
        </a:buClr>
        <a:buSzPct val="80000"/>
        <a:buFont typeface="Wingdings 2" panose="05020102010507070707"/>
        <a:buChar char=""/>
        <a:defRPr kumimoji="0" sz="2400" kern="1200">
          <a:solidFill>
            <a:schemeClr val="tx1"/>
          </a:solidFill>
          <a:latin typeface="+mn-lt"/>
          <a:ea typeface="+mn-ea"/>
          <a:cs typeface="+mn-cs"/>
        </a:defRPr>
      </a:lvl2pPr>
      <a:lvl3pPr marL="1134110" indent="-228600" algn="l" rtl="0" eaLnBrk="1" latinLnBrk="0" hangingPunct="1">
        <a:spcBef>
          <a:spcPct val="20000"/>
        </a:spcBef>
        <a:buClr>
          <a:schemeClr val="tx1"/>
        </a:buClr>
        <a:buSzPct val="95000"/>
        <a:buFont typeface="Wingdings" panose="05000000000000000000"/>
        <a:buChar char=""/>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tx1"/>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Box 6"/>
          <p:cNvSpPr txBox="1"/>
          <p:nvPr/>
        </p:nvSpPr>
        <p:spPr>
          <a:xfrm>
            <a:off x="0" y="1088818"/>
            <a:ext cx="8181014" cy="3139321"/>
          </a:xfrm>
          <a:prstGeom prst="rect">
            <a:avLst/>
          </a:prstGeom>
          <a:noFill/>
        </p:spPr>
        <p:txBody>
          <a:bodyPr wrap="square" rtlCol="0">
            <a:spAutoFit/>
          </a:bodyPr>
          <a:lstStyle/>
          <a:p>
            <a:pPr algn="ctr"/>
            <a:r>
              <a:rPr lang="en-PH" sz="6600" b="1" dirty="0" smtClean="0"/>
              <a:t>UNIVERSITY ENTRANCE EXAM REVIEWER</a:t>
            </a:r>
            <a:endParaRPr lang="en-PH" sz="66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04" y="2121408"/>
            <a:ext cx="11125200" cy="2554545"/>
          </a:xfrm>
          <a:prstGeom prst="rect">
            <a:avLst/>
          </a:prstGeom>
          <a:noFill/>
        </p:spPr>
        <p:txBody>
          <a:bodyPr wrap="square" rtlCol="0">
            <a:spAutoFit/>
          </a:bodyPr>
          <a:lstStyle/>
          <a:p>
            <a:pPr algn="ctr"/>
            <a:r>
              <a:rPr lang="en-US" sz="8000" b="1" dirty="0" smtClean="0">
                <a:solidFill>
                  <a:schemeClr val="bg1"/>
                </a:solidFill>
                <a:latin typeface="Arial" panose="020B0604020202020204" pitchFamily="34" charset="0"/>
                <a:cs typeface="Arial" panose="020B0604020202020204" pitchFamily="34" charset="0"/>
              </a:rPr>
              <a:t>TIPS DURING THE ENTRANCE EXAM</a:t>
            </a:r>
            <a:endParaRPr lang="en-US" sz="8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6464"/>
            <a:ext cx="12063984" cy="4185761"/>
          </a:xfrm>
          <a:prstGeom prst="rect">
            <a:avLst/>
          </a:prstGeom>
          <a:noFill/>
        </p:spPr>
        <p:txBody>
          <a:bodyPr wrap="square" rtlCol="0">
            <a:spAutoFit/>
          </a:bodyPr>
          <a:lstStyle/>
          <a:p>
            <a:pPr marL="742950" indent="-742950" algn="just">
              <a:buFont typeface="Arial" panose="020B0604020202020204" pitchFamily="34" charset="0"/>
              <a:buChar char="•"/>
            </a:pPr>
            <a:r>
              <a:rPr lang="en-US" sz="3800" b="1" dirty="0" smtClean="0">
                <a:solidFill>
                  <a:schemeClr val="bg1"/>
                </a:solidFill>
                <a:latin typeface="Arial" panose="020B0604020202020204" pitchFamily="34" charset="0"/>
                <a:cs typeface="Arial" panose="020B0604020202020204" pitchFamily="34" charset="0"/>
              </a:rPr>
              <a:t>Relax: inhale, exhale </a:t>
            </a:r>
            <a:r>
              <a:rPr lang="en-US" sz="3800" dirty="0" smtClean="0">
                <a:solidFill>
                  <a:schemeClr val="bg1"/>
                </a:solidFill>
                <a:latin typeface="Arial" panose="020B0604020202020204" pitchFamily="34" charset="0"/>
                <a:cs typeface="Arial" panose="020B0604020202020204" pitchFamily="34" charset="0"/>
              </a:rPr>
              <a:t>- Don’t </a:t>
            </a:r>
            <a:r>
              <a:rPr lang="en-US" sz="3800" dirty="0">
                <a:solidFill>
                  <a:schemeClr val="bg1"/>
                </a:solidFill>
                <a:latin typeface="Arial" panose="020B0604020202020204" pitchFamily="34" charset="0"/>
                <a:cs typeface="Arial" panose="020B0604020202020204" pitchFamily="34" charset="0"/>
              </a:rPr>
              <a:t>panic and try not to review your notes 10 minutes before the exam. Doing this will only worsen your state of </a:t>
            </a:r>
            <a:r>
              <a:rPr lang="en-US" sz="3800" dirty="0" smtClean="0">
                <a:solidFill>
                  <a:schemeClr val="bg1"/>
                </a:solidFill>
                <a:latin typeface="Arial" panose="020B0604020202020204" pitchFamily="34" charset="0"/>
                <a:cs typeface="Arial" panose="020B0604020202020204" pitchFamily="34" charset="0"/>
              </a:rPr>
              <a:t>focus.</a:t>
            </a:r>
            <a:endParaRPr lang="en-US" sz="3800" dirty="0" smtClean="0">
              <a:solidFill>
                <a:schemeClr val="bg1"/>
              </a:solidFill>
              <a:latin typeface="Arial" panose="020B0604020202020204" pitchFamily="34" charset="0"/>
              <a:cs typeface="Arial" panose="020B0604020202020204" pitchFamily="34" charset="0"/>
            </a:endParaRPr>
          </a:p>
          <a:p>
            <a:pPr marL="742950" indent="-742950" algn="just">
              <a:buFont typeface="Arial" panose="020B0604020202020204" pitchFamily="34" charset="0"/>
              <a:buChar char="•"/>
            </a:pPr>
            <a:r>
              <a:rPr lang="en-US" sz="3800" b="1" dirty="0" smtClean="0">
                <a:solidFill>
                  <a:schemeClr val="bg1"/>
                </a:solidFill>
                <a:latin typeface="Arial" panose="020B0604020202020204" pitchFamily="34" charset="0"/>
                <a:cs typeface="Arial" panose="020B0604020202020204" pitchFamily="34" charset="0"/>
              </a:rPr>
              <a:t>Use the method of elimination and make educated guesses - </a:t>
            </a:r>
            <a:r>
              <a:rPr lang="en-US" sz="3800" dirty="0">
                <a:solidFill>
                  <a:schemeClr val="bg1"/>
                </a:solidFill>
                <a:latin typeface="Arial" panose="020B0604020202020204" pitchFamily="34" charset="0"/>
                <a:cs typeface="Arial" panose="020B0604020202020204" pitchFamily="34" charset="0"/>
              </a:rPr>
              <a:t>If you can’t remember the answer, eliminate the least possible options and choose the most probable </a:t>
            </a:r>
            <a:r>
              <a:rPr lang="en-US" sz="3800" dirty="0" smtClean="0">
                <a:solidFill>
                  <a:schemeClr val="bg1"/>
                </a:solidFill>
                <a:latin typeface="Arial" panose="020B0604020202020204" pitchFamily="34" charset="0"/>
                <a:cs typeface="Arial" panose="020B0604020202020204" pitchFamily="34" charset="0"/>
              </a:rPr>
              <a:t>answer.</a:t>
            </a:r>
            <a:endParaRPr lang="en-US" sz="38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2144"/>
            <a:ext cx="12063984" cy="5016758"/>
          </a:xfrm>
          <a:prstGeom prst="rect">
            <a:avLst/>
          </a:prstGeom>
          <a:noFill/>
        </p:spPr>
        <p:txBody>
          <a:bodyPr wrap="square" rtlCol="0">
            <a:spAutoFit/>
          </a:bodyPr>
          <a:lstStyle/>
          <a:p>
            <a:pPr marL="742950" indent="-742950" algn="just">
              <a:buFont typeface="Arial" panose="020B0604020202020204" pitchFamily="34" charset="0"/>
              <a:buChar char="•"/>
            </a:pPr>
            <a:r>
              <a:rPr lang="en-US" sz="4000" b="1" dirty="0">
                <a:solidFill>
                  <a:schemeClr val="bg1"/>
                </a:solidFill>
                <a:latin typeface="Arial" panose="020B0604020202020204" pitchFamily="34" charset="0"/>
                <a:cs typeface="Arial" panose="020B0604020202020204" pitchFamily="34" charset="0"/>
              </a:rPr>
              <a:t>Read the question cautiously </a:t>
            </a:r>
            <a:r>
              <a:rPr lang="en-US" sz="4000" dirty="0">
                <a:solidFill>
                  <a:schemeClr val="bg1"/>
                </a:solidFill>
                <a:latin typeface="Arial" panose="020B0604020202020204" pitchFamily="34" charset="0"/>
                <a:cs typeface="Arial" panose="020B0604020202020204" pitchFamily="34" charset="0"/>
              </a:rPr>
              <a:t>-  Don’t jump into answering the item if you’ve only read the first 3 words. Remember; read the questions twice, if possible</a:t>
            </a:r>
            <a:r>
              <a:rPr lang="en-US" sz="4000" dirty="0" smtClean="0">
                <a:solidFill>
                  <a:schemeClr val="bg1"/>
                </a:solidFill>
                <a:latin typeface="Arial" panose="020B0604020202020204" pitchFamily="34" charset="0"/>
                <a:cs typeface="Arial" panose="020B0604020202020204" pitchFamily="34" charset="0"/>
              </a:rPr>
              <a:t>.</a:t>
            </a:r>
            <a:endParaRPr lang="en-US" sz="4000" b="1" dirty="0" smtClean="0">
              <a:solidFill>
                <a:schemeClr val="bg1"/>
              </a:solidFill>
              <a:latin typeface="Arial" panose="020B0604020202020204" pitchFamily="34" charset="0"/>
              <a:cs typeface="Arial" panose="020B0604020202020204" pitchFamily="34" charset="0"/>
            </a:endParaRPr>
          </a:p>
          <a:p>
            <a:pPr marL="742950" indent="-742950" algn="just">
              <a:buFont typeface="Arial" panose="020B0604020202020204" pitchFamily="34" charset="0"/>
              <a:buChar char="•"/>
            </a:pPr>
            <a:r>
              <a:rPr lang="en-US" sz="4000" b="1" dirty="0" smtClean="0">
                <a:solidFill>
                  <a:schemeClr val="bg1"/>
                </a:solidFill>
                <a:latin typeface="Arial" panose="020B0604020202020204" pitchFamily="34" charset="0"/>
                <a:cs typeface="Arial" panose="020B0604020202020204" pitchFamily="34" charset="0"/>
              </a:rPr>
              <a:t>Manage time wisely - </a:t>
            </a:r>
            <a:r>
              <a:rPr lang="en-US" sz="4000" dirty="0" smtClean="0">
                <a:solidFill>
                  <a:schemeClr val="bg1"/>
                </a:solidFill>
                <a:latin typeface="Arial" panose="020B0604020202020204" pitchFamily="34" charset="0"/>
                <a:cs typeface="Arial" panose="020B0604020202020204" pitchFamily="34" charset="0"/>
              </a:rPr>
              <a:t>This </a:t>
            </a:r>
            <a:r>
              <a:rPr lang="en-US" sz="4000" dirty="0">
                <a:solidFill>
                  <a:schemeClr val="bg1"/>
                </a:solidFill>
                <a:latin typeface="Arial" panose="020B0604020202020204" pitchFamily="34" charset="0"/>
                <a:cs typeface="Arial" panose="020B0604020202020204" pitchFamily="34" charset="0"/>
              </a:rPr>
              <a:t>is a common tip but it is one of the most effective ways to pass the exam. Wear your wristwatch and be cautious of the time.</a:t>
            </a:r>
            <a:endParaRPr lang="en-US" sz="38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04" y="2121408"/>
            <a:ext cx="11125200" cy="2554545"/>
          </a:xfrm>
          <a:prstGeom prst="rect">
            <a:avLst/>
          </a:prstGeom>
          <a:noFill/>
        </p:spPr>
        <p:txBody>
          <a:bodyPr wrap="square" rtlCol="0">
            <a:spAutoFit/>
          </a:bodyPr>
          <a:lstStyle/>
          <a:p>
            <a:pPr algn="ctr"/>
            <a:r>
              <a:rPr lang="en-US" sz="8000" b="1" dirty="0" smtClean="0">
                <a:solidFill>
                  <a:schemeClr val="bg1"/>
                </a:solidFill>
                <a:latin typeface="Arial" panose="020B0604020202020204" pitchFamily="34" charset="0"/>
                <a:cs typeface="Arial" panose="020B0604020202020204" pitchFamily="34" charset="0"/>
              </a:rPr>
              <a:t>TIPS AFTER THE ENTRANCE EXAM</a:t>
            </a:r>
            <a:endParaRPr lang="en-US" sz="8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64208"/>
            <a:ext cx="12063984" cy="3785652"/>
          </a:xfrm>
          <a:prstGeom prst="rect">
            <a:avLst/>
          </a:prstGeom>
          <a:noFill/>
        </p:spPr>
        <p:txBody>
          <a:bodyPr wrap="square" rtlCol="0">
            <a:spAutoFit/>
          </a:bodyPr>
          <a:lstStyle/>
          <a:p>
            <a:pPr marL="742950" indent="-742950" algn="just">
              <a:buFont typeface="Arial" panose="020B0604020202020204" pitchFamily="34" charset="0"/>
              <a:buChar char="•"/>
            </a:pPr>
            <a:r>
              <a:rPr lang="en-US" sz="4000" b="1" dirty="0" smtClean="0">
                <a:solidFill>
                  <a:schemeClr val="bg1"/>
                </a:solidFill>
                <a:latin typeface="Arial" panose="020B0604020202020204" pitchFamily="34" charset="0"/>
                <a:cs typeface="Arial" panose="020B0604020202020204" pitchFamily="34" charset="0"/>
              </a:rPr>
              <a:t>Don’t overthink </a:t>
            </a:r>
            <a:r>
              <a:rPr lang="en-US" sz="4000" dirty="0" smtClean="0">
                <a:solidFill>
                  <a:schemeClr val="bg1"/>
                </a:solidFill>
                <a:latin typeface="Arial" panose="020B0604020202020204" pitchFamily="34" charset="0"/>
                <a:cs typeface="Arial" panose="020B0604020202020204" pitchFamily="34" charset="0"/>
              </a:rPr>
              <a:t>- Don’t </a:t>
            </a:r>
            <a:r>
              <a:rPr lang="en-US" sz="4000" dirty="0">
                <a:solidFill>
                  <a:schemeClr val="bg1"/>
                </a:solidFill>
                <a:latin typeface="Arial" panose="020B0604020202020204" pitchFamily="34" charset="0"/>
                <a:cs typeface="Arial" panose="020B0604020202020204" pitchFamily="34" charset="0"/>
              </a:rPr>
              <a:t>focus on the uncertainties. Be glad that you were able to take the exam and you’ve given your </a:t>
            </a:r>
            <a:r>
              <a:rPr lang="en-US" sz="4000" dirty="0" smtClean="0">
                <a:solidFill>
                  <a:schemeClr val="bg1"/>
                </a:solidFill>
                <a:latin typeface="Arial" panose="020B0604020202020204" pitchFamily="34" charset="0"/>
                <a:cs typeface="Arial" panose="020B0604020202020204" pitchFamily="34" charset="0"/>
              </a:rPr>
              <a:t>best</a:t>
            </a:r>
            <a:endParaRPr lang="en-US" sz="4000" dirty="0" smtClean="0">
              <a:solidFill>
                <a:schemeClr val="bg1"/>
              </a:solidFill>
              <a:latin typeface="Arial" panose="020B0604020202020204" pitchFamily="34" charset="0"/>
              <a:cs typeface="Arial" panose="020B0604020202020204" pitchFamily="34" charset="0"/>
            </a:endParaRPr>
          </a:p>
          <a:p>
            <a:pPr marL="742950" indent="-742950" algn="just">
              <a:buFont typeface="Arial" panose="020B0604020202020204" pitchFamily="34" charset="0"/>
              <a:buChar char="•"/>
            </a:pPr>
            <a:r>
              <a:rPr lang="en-US" sz="4000" b="1" dirty="0" smtClean="0">
                <a:solidFill>
                  <a:schemeClr val="bg1"/>
                </a:solidFill>
                <a:latin typeface="Arial" panose="020B0604020202020204" pitchFamily="34" charset="0"/>
                <a:cs typeface="Arial" panose="020B0604020202020204" pitchFamily="34" charset="0"/>
              </a:rPr>
              <a:t>Wait for the result patiently - </a:t>
            </a:r>
            <a:r>
              <a:rPr lang="en-US" sz="4000" dirty="0">
                <a:solidFill>
                  <a:schemeClr val="bg1"/>
                </a:solidFill>
                <a:latin typeface="Arial" panose="020B0604020202020204" pitchFamily="34" charset="0"/>
                <a:cs typeface="Arial" panose="020B0604020202020204" pitchFamily="34" charset="0"/>
              </a:rPr>
              <a:t>It may be hours, days, or even months before you get the results. So, have a positive mindset while waiting.</a:t>
            </a:r>
            <a:endParaRPr lang="en-US" sz="38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848" y="2377440"/>
            <a:ext cx="11125200" cy="1323439"/>
          </a:xfrm>
          <a:prstGeom prst="rect">
            <a:avLst/>
          </a:prstGeom>
          <a:noFill/>
        </p:spPr>
        <p:txBody>
          <a:bodyPr wrap="square" rtlCol="0">
            <a:spAutoFit/>
          </a:bodyPr>
          <a:lstStyle/>
          <a:p>
            <a:pPr algn="ctr"/>
            <a:r>
              <a:rPr lang="en-US" sz="8000" b="1" dirty="0" smtClean="0">
                <a:solidFill>
                  <a:schemeClr val="bg1"/>
                </a:solidFill>
                <a:latin typeface="Arial" panose="020B0604020202020204" pitchFamily="34" charset="0"/>
                <a:cs typeface="Arial" panose="020B0604020202020204" pitchFamily="34" charset="0"/>
              </a:rPr>
              <a:t>WORD ANALOGY</a:t>
            </a:r>
            <a:endParaRPr lang="en-US" sz="8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1" descr="preencoded.png"/>
          <p:cNvPicPr>
            <a:picLocks noChangeAspect="1"/>
          </p:cNvPicPr>
          <p:nvPr/>
        </p:nvPicPr>
        <p:blipFill>
          <a:blip r:embed="rId1"/>
          <a:srcRect/>
          <a:stretch>
            <a:fillRect/>
          </a:stretch>
        </p:blipFill>
        <p:spPr>
          <a:xfrm>
            <a:off x="0" y="0"/>
            <a:ext cx="12192000" cy="67912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 descr="preencoded.png"/>
          <p:cNvPicPr>
            <a:picLocks noChangeAspect="1"/>
          </p:cNvPicPr>
          <p:nvPr/>
        </p:nvPicPr>
        <p:blipFill>
          <a:blip r:embed="rId1"/>
          <a:srcRect/>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3708" y="1005841"/>
            <a:ext cx="6251956" cy="4973906"/>
          </a:xfrm>
        </p:spPr>
        <p:txBody>
          <a:bodyPr/>
          <a:lstStyle/>
          <a:p>
            <a:pPr fontAlgn="base"/>
            <a:r>
              <a:rPr lang="en-US" sz="4000" b="1" dirty="0">
                <a:solidFill>
                  <a:schemeClr val="bg1"/>
                </a:solidFill>
              </a:rPr>
              <a:t>Single Word Analogy</a:t>
            </a:r>
            <a:endParaRPr lang="en-US" sz="4000" dirty="0">
              <a:solidFill>
                <a:schemeClr val="bg1"/>
              </a:solidFill>
            </a:endParaRPr>
          </a:p>
          <a:p>
            <a:pPr fontAlgn="base"/>
            <a:r>
              <a:rPr lang="en-US" sz="4000" i="1" dirty="0">
                <a:solidFill>
                  <a:schemeClr val="bg1"/>
                </a:solidFill>
              </a:rPr>
              <a:t>_____: king :: bench : </a:t>
            </a:r>
            <a:r>
              <a:rPr lang="en-US" sz="4000" i="1" dirty="0" smtClean="0">
                <a:solidFill>
                  <a:schemeClr val="bg1"/>
                </a:solidFill>
              </a:rPr>
              <a:t>judge</a:t>
            </a:r>
            <a:endParaRPr lang="en-US" sz="4000" i="1" dirty="0" smtClean="0">
              <a:solidFill>
                <a:schemeClr val="bg1"/>
              </a:solidFill>
            </a:endParaRPr>
          </a:p>
          <a:p>
            <a:pPr fontAlgn="base"/>
            <a:br>
              <a:rPr lang="en-US" sz="4000" dirty="0">
                <a:solidFill>
                  <a:schemeClr val="bg1"/>
                </a:solidFill>
              </a:rPr>
            </a:br>
            <a:r>
              <a:rPr lang="en-US" sz="4000" dirty="0">
                <a:solidFill>
                  <a:schemeClr val="bg1"/>
                </a:solidFill>
              </a:rPr>
              <a:t>a. </a:t>
            </a:r>
            <a:r>
              <a:rPr lang="en-US" sz="4000" dirty="0" smtClean="0">
                <a:solidFill>
                  <a:schemeClr val="bg1"/>
                </a:solidFill>
              </a:rPr>
              <a:t>queen</a:t>
            </a:r>
            <a:br>
              <a:rPr lang="en-US" sz="4000" dirty="0" smtClean="0">
                <a:solidFill>
                  <a:schemeClr val="bg1"/>
                </a:solidFill>
              </a:rPr>
            </a:br>
            <a:br>
              <a:rPr lang="en-US" sz="4000" dirty="0">
                <a:solidFill>
                  <a:schemeClr val="bg1"/>
                </a:solidFill>
              </a:rPr>
            </a:br>
            <a:r>
              <a:rPr lang="en-US" sz="4000" dirty="0">
                <a:solidFill>
                  <a:schemeClr val="bg1"/>
                </a:solidFill>
              </a:rPr>
              <a:t>b. </a:t>
            </a:r>
            <a:r>
              <a:rPr lang="en-US" sz="4000" dirty="0" smtClean="0">
                <a:solidFill>
                  <a:schemeClr val="bg1"/>
                </a:solidFill>
              </a:rPr>
              <a:t>court</a:t>
            </a:r>
            <a:br>
              <a:rPr lang="en-US" sz="4000" dirty="0" smtClean="0">
                <a:solidFill>
                  <a:schemeClr val="bg1"/>
                </a:solidFill>
              </a:rPr>
            </a:br>
            <a:br>
              <a:rPr lang="en-US" sz="4000" dirty="0">
                <a:solidFill>
                  <a:schemeClr val="bg1"/>
                </a:solidFill>
              </a:rPr>
            </a:br>
            <a:r>
              <a:rPr lang="en-US" sz="4000" dirty="0">
                <a:solidFill>
                  <a:schemeClr val="bg1"/>
                </a:solidFill>
              </a:rPr>
              <a:t>c. </a:t>
            </a:r>
            <a:r>
              <a:rPr lang="en-US" sz="4000" dirty="0" smtClean="0">
                <a:solidFill>
                  <a:schemeClr val="bg1"/>
                </a:solidFill>
              </a:rPr>
              <a:t>throne</a:t>
            </a:r>
            <a:br>
              <a:rPr lang="en-US" sz="4000" dirty="0" smtClean="0">
                <a:solidFill>
                  <a:schemeClr val="bg1"/>
                </a:solidFill>
              </a:rPr>
            </a:br>
            <a:br>
              <a:rPr lang="en-US" sz="4000" dirty="0">
                <a:solidFill>
                  <a:schemeClr val="bg1"/>
                </a:solidFill>
              </a:rPr>
            </a:br>
            <a:r>
              <a:rPr lang="en-US" sz="4000" dirty="0">
                <a:solidFill>
                  <a:schemeClr val="bg1"/>
                </a:solidFill>
              </a:rPr>
              <a:t>d. knight</a:t>
            </a:r>
            <a:endParaRPr lang="en-US" sz="4000" dirty="0">
              <a:solidFill>
                <a:schemeClr val="bg1"/>
              </a:solidFill>
            </a:endParaRPr>
          </a:p>
          <a:p>
            <a:endParaRPr lang="en-US" sz="4000" dirty="0">
              <a:solidFill>
                <a:schemeClr val="bg1"/>
              </a:solidFill>
            </a:endParaRPr>
          </a:p>
        </p:txBody>
      </p:sp>
      <p:sp>
        <p:nvSpPr>
          <p:cNvPr id="4" name="Text Placeholder 1"/>
          <p:cNvSpPr txBox="1"/>
          <p:nvPr/>
        </p:nvSpPr>
        <p:spPr>
          <a:xfrm>
            <a:off x="6299708" y="2024736"/>
            <a:ext cx="6434836" cy="4973906"/>
          </a:xfrm>
          <a:prstGeom prst="rect">
            <a:avLst/>
          </a:prstGeom>
        </p:spPr>
        <p:txBody>
          <a:bodyPr vert="horz">
            <a:noAutofit/>
          </a:bodyPr>
          <a:lstStyle>
            <a:lvl1pPr marL="0" indent="0" algn="l" rtl="0" eaLnBrk="1" latinLnBrk="0" hangingPunct="1">
              <a:lnSpc>
                <a:spcPts val="2600"/>
              </a:lnSpc>
              <a:spcBef>
                <a:spcPct val="20000"/>
              </a:spcBef>
              <a:buClr>
                <a:schemeClr val="tx1">
                  <a:shade val="95000"/>
                </a:schemeClr>
              </a:buClr>
              <a:buSzPct val="65000"/>
              <a:buFont typeface="Wingdings 2" panose="05020102010507070707"/>
              <a:buNone/>
              <a:defRPr kumimoji="0" sz="1800" b="0" i="0" kern="1200" spc="-5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lgn="l" rtl="0" eaLnBrk="1" latinLnBrk="0" hangingPunct="1">
              <a:spcBef>
                <a:spcPct val="20000"/>
              </a:spcBef>
              <a:buClr>
                <a:schemeClr val="tx1"/>
              </a:buClr>
              <a:buSzPct val="80000"/>
              <a:buFont typeface="Wingdings 2" panose="05020102010507070707"/>
              <a:buNone/>
              <a:defRPr kumimoji="0" sz="2000" kern="1200">
                <a:solidFill>
                  <a:schemeClr val="tx1">
                    <a:tint val="75000"/>
                  </a:schemeClr>
                </a:solidFill>
                <a:latin typeface="+mn-lt"/>
                <a:ea typeface="+mn-ea"/>
                <a:cs typeface="+mn-cs"/>
              </a:defRPr>
            </a:lvl2pPr>
            <a:lvl3pPr marL="914400" indent="0" algn="l" rtl="0" eaLnBrk="1" latinLnBrk="0" hangingPunct="1">
              <a:spcBef>
                <a:spcPct val="20000"/>
              </a:spcBef>
              <a:buClr>
                <a:schemeClr val="tx1"/>
              </a:buClr>
              <a:buSzPct val="95000"/>
              <a:buFont typeface="Wingdings" panose="05000000000000000000"/>
              <a:buNone/>
              <a:defRPr kumimoji="0" sz="1800" kern="1200">
                <a:solidFill>
                  <a:schemeClr val="tx1">
                    <a:tint val="75000"/>
                  </a:schemeClr>
                </a:solidFill>
                <a:latin typeface="+mn-lt"/>
                <a:ea typeface="+mn-ea"/>
                <a:cs typeface="+mn-cs"/>
              </a:defRPr>
            </a:lvl3pPr>
            <a:lvl4pPr marL="1371600" indent="0" algn="l" rtl="0" eaLnBrk="1" latinLnBrk="0" hangingPunct="1">
              <a:spcBef>
                <a:spcPct val="20000"/>
              </a:spcBef>
              <a:buClr>
                <a:schemeClr val="tx1"/>
              </a:buClr>
              <a:buSzPct val="100000"/>
              <a:buFont typeface="Wingdings 3" panose="05040102010807070707"/>
              <a:buNone/>
              <a:defRPr kumimoji="0" sz="1600" kern="1200">
                <a:solidFill>
                  <a:schemeClr val="tx1">
                    <a:tint val="75000"/>
                  </a:schemeClr>
                </a:solidFill>
                <a:latin typeface="+mn-lt"/>
                <a:ea typeface="+mn-ea"/>
                <a:cs typeface="+mn-cs"/>
              </a:defRPr>
            </a:lvl4pPr>
            <a:lvl5pPr marL="1828800" indent="0" algn="l" rtl="0" eaLnBrk="1" latinLnBrk="0" hangingPunct="1">
              <a:spcBef>
                <a:spcPct val="20000"/>
              </a:spcBef>
              <a:buClr>
                <a:schemeClr val="tx1"/>
              </a:buClr>
              <a:buFont typeface="Wingdings 2" panose="05020102010507070707"/>
              <a:buNone/>
              <a:defRPr kumimoji="0" sz="1600" kern="1200">
                <a:solidFill>
                  <a:schemeClr val="tx1">
                    <a:tint val="75000"/>
                  </a:schemeClr>
                </a:solidFill>
                <a:latin typeface="+mn-lt"/>
                <a:ea typeface="+mn-ea"/>
                <a:cs typeface="+mn-cs"/>
              </a:defRPr>
            </a:lvl5pPr>
            <a:lvl6pPr marL="2286000" indent="0" algn="l" rtl="0" eaLnBrk="1" latinLnBrk="0" hangingPunct="1">
              <a:spcBef>
                <a:spcPct val="20000"/>
              </a:spcBef>
              <a:buClr>
                <a:schemeClr val="tx1"/>
              </a:buClr>
              <a:buFont typeface="Wingdings 3" panose="05040102010807070707"/>
              <a:buNone/>
              <a:defRPr kumimoji="0" sz="1600" kern="1200">
                <a:solidFill>
                  <a:schemeClr val="tx1">
                    <a:tint val="75000"/>
                  </a:schemeClr>
                </a:solidFill>
                <a:latin typeface="+mn-lt"/>
                <a:ea typeface="+mn-ea"/>
                <a:cs typeface="+mn-cs"/>
              </a:defRPr>
            </a:lvl6pPr>
            <a:lvl7pPr marL="2743200" indent="0" algn="l" rtl="0" eaLnBrk="1" latinLnBrk="0" hangingPunct="1">
              <a:spcBef>
                <a:spcPct val="20000"/>
              </a:spcBef>
              <a:buClr>
                <a:schemeClr val="tx1"/>
              </a:buClr>
              <a:buFont typeface="Wingdings 2" panose="05020102010507070707"/>
              <a:buNone/>
              <a:defRPr kumimoji="0" sz="1600" kern="1200">
                <a:solidFill>
                  <a:schemeClr val="tx1">
                    <a:tint val="75000"/>
                  </a:schemeClr>
                </a:solidFill>
                <a:latin typeface="+mn-lt"/>
                <a:ea typeface="+mn-ea"/>
                <a:cs typeface="+mn-cs"/>
              </a:defRPr>
            </a:lvl7pPr>
            <a:lvl8pPr marL="3200400" indent="0" algn="l" rtl="0" eaLnBrk="1" latinLnBrk="0" hangingPunct="1">
              <a:spcBef>
                <a:spcPct val="20000"/>
              </a:spcBef>
              <a:buClr>
                <a:schemeClr val="tx1"/>
              </a:buClr>
              <a:buFont typeface="Wingdings 2" panose="05020102010507070707"/>
              <a:buNone/>
              <a:defRPr kumimoji="0" sz="1600" kern="1200">
                <a:solidFill>
                  <a:schemeClr val="tx1">
                    <a:tint val="75000"/>
                  </a:schemeClr>
                </a:solidFill>
                <a:latin typeface="+mn-lt"/>
                <a:ea typeface="+mn-ea"/>
                <a:cs typeface="+mn-cs"/>
              </a:defRPr>
            </a:lvl8pPr>
            <a:lvl9pPr marL="3657600" indent="0" algn="l" rtl="0" eaLnBrk="1" latinLnBrk="0" hangingPunct="1">
              <a:spcBef>
                <a:spcPct val="20000"/>
              </a:spcBef>
              <a:buClr>
                <a:schemeClr val="tx1"/>
              </a:buClr>
              <a:buFont typeface="Wingdings 2" panose="05020102010507070707"/>
              <a:buNone/>
              <a:defRPr kumimoji="0" sz="1600" kern="1200" baseline="0">
                <a:solidFill>
                  <a:schemeClr val="tx1">
                    <a:tint val="75000"/>
                  </a:schemeClr>
                </a:solidFill>
                <a:latin typeface="+mn-lt"/>
                <a:ea typeface="+mn-ea"/>
                <a:cs typeface="+mn-cs"/>
              </a:defRPr>
            </a:lvl9pPr>
          </a:lstStyle>
          <a:p>
            <a:pPr fontAlgn="base"/>
            <a:r>
              <a:rPr lang="en-US" sz="4000" b="1" dirty="0">
                <a:solidFill>
                  <a:schemeClr val="bg1"/>
                </a:solidFill>
              </a:rPr>
              <a:t>Double Word Analogy</a:t>
            </a:r>
            <a:endParaRPr lang="en-US" sz="4000" dirty="0">
              <a:solidFill>
                <a:schemeClr val="bg1"/>
              </a:solidFill>
            </a:endParaRPr>
          </a:p>
          <a:p>
            <a:pPr fontAlgn="base"/>
            <a:r>
              <a:rPr lang="en-US" sz="4000" i="1" dirty="0">
                <a:solidFill>
                  <a:schemeClr val="bg1"/>
                </a:solidFill>
              </a:rPr>
              <a:t>prize</a:t>
            </a:r>
            <a:r>
              <a:rPr lang="en-US" sz="4000" dirty="0">
                <a:solidFill>
                  <a:schemeClr val="bg1"/>
                </a:solidFill>
              </a:rPr>
              <a:t> :</a:t>
            </a:r>
            <a:r>
              <a:rPr lang="en-US" sz="4000" i="1" dirty="0">
                <a:solidFill>
                  <a:schemeClr val="bg1"/>
                </a:solidFill>
              </a:rPr>
              <a:t> contestant</a:t>
            </a:r>
            <a:r>
              <a:rPr lang="en-US" sz="4000" i="1" dirty="0" smtClean="0">
                <a:solidFill>
                  <a:schemeClr val="bg1"/>
                </a:solidFill>
              </a:rPr>
              <a:t>::</a:t>
            </a:r>
            <a:br>
              <a:rPr lang="en-US" sz="4000" i="1" dirty="0" smtClean="0">
                <a:solidFill>
                  <a:schemeClr val="bg1"/>
                </a:solidFill>
              </a:rPr>
            </a:br>
            <a:endParaRPr lang="en-US" sz="4000" dirty="0">
              <a:solidFill>
                <a:schemeClr val="bg1"/>
              </a:solidFill>
            </a:endParaRPr>
          </a:p>
          <a:p>
            <a:pPr marL="742950" indent="-742950" fontAlgn="base">
              <a:buAutoNum type="alphaLcPeriod"/>
            </a:pPr>
            <a:r>
              <a:rPr lang="en-US" sz="4000" dirty="0" smtClean="0">
                <a:solidFill>
                  <a:schemeClr val="bg1"/>
                </a:solidFill>
              </a:rPr>
              <a:t>trophy</a:t>
            </a:r>
            <a:r>
              <a:rPr lang="en-US" sz="4000" dirty="0">
                <a:solidFill>
                  <a:schemeClr val="bg1"/>
                </a:solidFill>
              </a:rPr>
              <a:t>: </a:t>
            </a:r>
            <a:r>
              <a:rPr lang="en-US" sz="4000" dirty="0" smtClean="0">
                <a:solidFill>
                  <a:schemeClr val="bg1"/>
                </a:solidFill>
              </a:rPr>
              <a:t>presenter</a:t>
            </a:r>
            <a:br>
              <a:rPr lang="en-US" sz="4000" dirty="0" smtClean="0">
                <a:solidFill>
                  <a:schemeClr val="bg1"/>
                </a:solidFill>
              </a:rPr>
            </a:br>
            <a:br>
              <a:rPr lang="en-US" sz="4000" dirty="0">
                <a:solidFill>
                  <a:schemeClr val="bg1"/>
                </a:solidFill>
              </a:rPr>
            </a:br>
            <a:r>
              <a:rPr lang="en-US" sz="4000" dirty="0">
                <a:solidFill>
                  <a:schemeClr val="bg1"/>
                </a:solidFill>
              </a:rPr>
              <a:t>b. diploma: </a:t>
            </a:r>
            <a:r>
              <a:rPr lang="en-US" sz="4000" dirty="0" smtClean="0">
                <a:solidFill>
                  <a:schemeClr val="bg1"/>
                </a:solidFill>
              </a:rPr>
              <a:t>principal</a:t>
            </a:r>
            <a:br>
              <a:rPr lang="en-US" sz="4000" dirty="0" smtClean="0">
                <a:solidFill>
                  <a:schemeClr val="bg1"/>
                </a:solidFill>
              </a:rPr>
            </a:br>
            <a:br>
              <a:rPr lang="en-US" sz="4000" dirty="0">
                <a:solidFill>
                  <a:schemeClr val="bg1"/>
                </a:solidFill>
              </a:rPr>
            </a:br>
            <a:r>
              <a:rPr lang="en-US" sz="4000" dirty="0">
                <a:solidFill>
                  <a:schemeClr val="bg1"/>
                </a:solidFill>
              </a:rPr>
              <a:t>c. medal: </a:t>
            </a:r>
            <a:r>
              <a:rPr lang="en-US" sz="4000" dirty="0" smtClean="0">
                <a:solidFill>
                  <a:schemeClr val="bg1"/>
                </a:solidFill>
              </a:rPr>
              <a:t>runner</a:t>
            </a:r>
            <a:br>
              <a:rPr lang="en-US" sz="4000" dirty="0" smtClean="0">
                <a:solidFill>
                  <a:schemeClr val="bg1"/>
                </a:solidFill>
              </a:rPr>
            </a:br>
            <a:br>
              <a:rPr lang="en-US" sz="4000" dirty="0">
                <a:solidFill>
                  <a:schemeClr val="bg1"/>
                </a:solidFill>
              </a:rPr>
            </a:br>
            <a:r>
              <a:rPr lang="en-US" sz="4000" dirty="0">
                <a:solidFill>
                  <a:schemeClr val="bg1"/>
                </a:solidFill>
              </a:rPr>
              <a:t>d. book: </a:t>
            </a:r>
            <a:r>
              <a:rPr lang="en-US" sz="4000" dirty="0" smtClean="0">
                <a:solidFill>
                  <a:schemeClr val="bg1"/>
                </a:solidFill>
              </a:rPr>
              <a:t>author</a:t>
            </a:r>
            <a:br>
              <a:rPr lang="en-US" sz="4000" dirty="0" smtClean="0">
                <a:solidFill>
                  <a:schemeClr val="bg1"/>
                </a:solidFill>
              </a:rPr>
            </a:br>
            <a:br>
              <a:rPr lang="en-US" sz="4000" dirty="0">
                <a:solidFill>
                  <a:schemeClr val="bg1"/>
                </a:solidFill>
              </a:rPr>
            </a:br>
            <a:r>
              <a:rPr lang="en-US" sz="4000" dirty="0">
                <a:solidFill>
                  <a:schemeClr val="bg1"/>
                </a:solidFill>
              </a:rPr>
              <a:t>e. mortgage: lender</a:t>
            </a:r>
            <a:endParaRPr lang="en-US" sz="4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640080"/>
            <a:ext cx="12063984" cy="6863417"/>
          </a:xfrm>
          <a:prstGeom prst="rect">
            <a:avLst/>
          </a:prstGeom>
          <a:noFill/>
        </p:spPr>
        <p:txBody>
          <a:bodyPr wrap="square" rtlCol="0">
            <a:spAutoFit/>
          </a:bodyPr>
          <a:lstStyle/>
          <a:p>
            <a:pPr algn="ctr" fontAlgn="base"/>
            <a:r>
              <a:rPr lang="en-US" sz="4000" b="1" dirty="0" smtClean="0">
                <a:solidFill>
                  <a:schemeClr val="bg1"/>
                </a:solidFill>
              </a:rPr>
              <a:t>Tip 1: Take note of the relationships among the words.</a:t>
            </a:r>
            <a:endParaRPr lang="en-US" sz="4000" b="1" dirty="0" smtClean="0">
              <a:solidFill>
                <a:schemeClr val="bg1"/>
              </a:solidFill>
            </a:endParaRPr>
          </a:p>
          <a:p>
            <a:pPr algn="just" fontAlgn="base"/>
            <a:r>
              <a:rPr lang="en-US" sz="4000" dirty="0" smtClean="0">
                <a:solidFill>
                  <a:schemeClr val="bg1"/>
                </a:solidFill>
              </a:rPr>
              <a:t>It is important to know the relationship among words and their particular order as shown in the next example.</a:t>
            </a:r>
            <a:endParaRPr lang="en-US" sz="4000" dirty="0" smtClean="0">
              <a:solidFill>
                <a:schemeClr val="bg1"/>
              </a:solidFill>
            </a:endParaRPr>
          </a:p>
          <a:p>
            <a:pPr fontAlgn="base"/>
            <a:r>
              <a:rPr lang="en-US" sz="4000" b="1" i="1" dirty="0">
                <a:solidFill>
                  <a:schemeClr val="bg1"/>
                </a:solidFill>
              </a:rPr>
              <a:t>petal: flower</a:t>
            </a:r>
            <a:endParaRPr lang="en-US" sz="4000" b="1" dirty="0">
              <a:solidFill>
                <a:schemeClr val="bg1"/>
              </a:solidFill>
            </a:endParaRPr>
          </a:p>
          <a:p>
            <a:pPr fontAlgn="base"/>
            <a:r>
              <a:rPr lang="en-US" sz="4000" dirty="0">
                <a:solidFill>
                  <a:schemeClr val="bg1"/>
                </a:solidFill>
              </a:rPr>
              <a:t>A. hands: nail</a:t>
            </a:r>
            <a:br>
              <a:rPr lang="en-US" sz="4000" dirty="0">
                <a:solidFill>
                  <a:schemeClr val="bg1"/>
                </a:solidFill>
              </a:rPr>
            </a:br>
            <a:r>
              <a:rPr lang="en-US" sz="4000" dirty="0">
                <a:solidFill>
                  <a:schemeClr val="bg1"/>
                </a:solidFill>
              </a:rPr>
              <a:t>B. car: road</a:t>
            </a:r>
            <a:br>
              <a:rPr lang="en-US" sz="4000" dirty="0">
                <a:solidFill>
                  <a:schemeClr val="bg1"/>
                </a:solidFill>
              </a:rPr>
            </a:br>
            <a:r>
              <a:rPr lang="en-US" sz="4000" dirty="0">
                <a:solidFill>
                  <a:schemeClr val="bg1"/>
                </a:solidFill>
              </a:rPr>
              <a:t>C. monitor: computer</a:t>
            </a:r>
            <a:br>
              <a:rPr lang="en-US" sz="4000" dirty="0">
                <a:solidFill>
                  <a:schemeClr val="bg1"/>
                </a:solidFill>
              </a:rPr>
            </a:br>
            <a:r>
              <a:rPr lang="en-US" sz="4000" dirty="0">
                <a:solidFill>
                  <a:schemeClr val="bg1"/>
                </a:solidFill>
              </a:rPr>
              <a:t>D. daughter: mother</a:t>
            </a:r>
            <a:endParaRPr lang="en-US" sz="4000" dirty="0">
              <a:solidFill>
                <a:schemeClr val="bg1"/>
              </a:solidFill>
            </a:endParaRPr>
          </a:p>
          <a:p>
            <a:pPr algn="just" fontAlgn="base"/>
            <a:endParaRPr lang="en-US" sz="4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1024128"/>
            <a:ext cx="11740896" cy="5016758"/>
          </a:xfrm>
          <a:prstGeom prst="rect">
            <a:avLst/>
          </a:prstGeom>
          <a:noFill/>
        </p:spPr>
        <p:txBody>
          <a:bodyPr wrap="square" rtlCol="0">
            <a:spAutoFit/>
          </a:bodyPr>
          <a:lstStyle/>
          <a:p>
            <a:pPr algn="just"/>
            <a:r>
              <a:rPr lang="en-US" sz="3200" dirty="0">
                <a:solidFill>
                  <a:schemeClr val="bg1"/>
                </a:solidFill>
                <a:latin typeface="Arial" panose="020B0604020202020204" pitchFamily="34" charset="0"/>
                <a:cs typeface="Arial" panose="020B0604020202020204" pitchFamily="34" charset="0"/>
              </a:rPr>
              <a:t>The </a:t>
            </a:r>
            <a:r>
              <a:rPr lang="en-US" sz="3200" b="1" dirty="0">
                <a:solidFill>
                  <a:schemeClr val="bg1"/>
                </a:solidFill>
                <a:latin typeface="Arial" panose="020B0604020202020204" pitchFamily="34" charset="0"/>
                <a:cs typeface="Arial" panose="020B0604020202020204" pitchFamily="34" charset="0"/>
              </a:rPr>
              <a:t>Northwest Samar State University </a:t>
            </a:r>
            <a:r>
              <a:rPr lang="en-US" sz="3200" dirty="0">
                <a:solidFill>
                  <a:schemeClr val="bg1"/>
                </a:solidFill>
                <a:latin typeface="Arial" panose="020B0604020202020204" pitchFamily="34" charset="0"/>
                <a:cs typeface="Arial" panose="020B0604020202020204" pitchFamily="34" charset="0"/>
              </a:rPr>
              <a:t>is a public university in the Philippines located in Calbayog City with extension campus in San Jorge, Samar and the IOMD Campus Online. It is mandated to provide advanced education, higher technological, professional instruction and training in trade, fishery, agriculture, science, education, commerce, engineering, forestry, nautical courses and other related fields. It is also mandated to undertake research and extension services, and provide progressive leadership in its areas of </a:t>
            </a:r>
            <a:r>
              <a:rPr lang="en-US" sz="3200" dirty="0" smtClean="0">
                <a:solidFill>
                  <a:schemeClr val="bg1"/>
                </a:solidFill>
                <a:latin typeface="Arial" panose="020B0604020202020204" pitchFamily="34" charset="0"/>
                <a:cs typeface="Arial" panose="020B0604020202020204" pitchFamily="34" charset="0"/>
              </a:rPr>
              <a:t>specialization. Its </a:t>
            </a:r>
            <a:r>
              <a:rPr lang="en-US" sz="3200" dirty="0">
                <a:solidFill>
                  <a:schemeClr val="bg1"/>
                </a:solidFill>
                <a:latin typeface="Arial" panose="020B0604020202020204" pitchFamily="34" charset="0"/>
                <a:cs typeface="Arial" panose="020B0604020202020204" pitchFamily="34" charset="0"/>
              </a:rPr>
              <a:t>main campus is in Calbayog City</a:t>
            </a:r>
            <a:r>
              <a:rPr lang="en-US" sz="3200" dirty="0" smtClean="0">
                <a:solidFill>
                  <a:schemeClr val="bg1"/>
                </a:solidFill>
                <a:latin typeface="Arial" panose="020B0604020202020204" pitchFamily="34" charset="0"/>
                <a:cs typeface="Arial" panose="020B0604020202020204" pitchFamily="34" charset="0"/>
              </a:rPr>
              <a:t>.</a:t>
            </a:r>
            <a:endParaRPr lang="en-US" sz="32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841248"/>
            <a:ext cx="12063984" cy="5632311"/>
          </a:xfrm>
          <a:prstGeom prst="rect">
            <a:avLst/>
          </a:prstGeom>
          <a:noFill/>
        </p:spPr>
        <p:txBody>
          <a:bodyPr wrap="square" rtlCol="0">
            <a:spAutoFit/>
          </a:bodyPr>
          <a:lstStyle/>
          <a:p>
            <a:pPr algn="just" fontAlgn="base"/>
            <a:r>
              <a:rPr lang="en-US" sz="4000" dirty="0">
                <a:solidFill>
                  <a:schemeClr val="bg1"/>
                </a:solidFill>
              </a:rPr>
              <a:t>The relationship above is an example of a part to whole relationship. In the question, petal is a part of a flower. Petal is also a vital part of a flower. Among the choices, we can see that only hands and nail have the same relationship. However, the order is reversed. In hands and nail, the relationship is now whole to part. Remember, </a:t>
            </a:r>
            <a:r>
              <a:rPr lang="en-US" sz="4000" b="1" dirty="0">
                <a:solidFill>
                  <a:schemeClr val="bg1"/>
                </a:solidFill>
              </a:rPr>
              <a:t>order is importan</a:t>
            </a:r>
            <a:r>
              <a:rPr lang="en-US" sz="4000" dirty="0">
                <a:solidFill>
                  <a:schemeClr val="bg1"/>
                </a:solidFill>
              </a:rPr>
              <a:t>t. If the question is part is to whole, the answer should also be part to whole.</a:t>
            </a:r>
            <a:endParaRPr lang="en-US" sz="4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841248"/>
            <a:ext cx="12063984" cy="5016758"/>
          </a:xfrm>
          <a:prstGeom prst="rect">
            <a:avLst/>
          </a:prstGeom>
          <a:noFill/>
        </p:spPr>
        <p:txBody>
          <a:bodyPr wrap="square" rtlCol="0">
            <a:spAutoFit/>
          </a:bodyPr>
          <a:lstStyle/>
          <a:p>
            <a:pPr fontAlgn="base"/>
            <a:r>
              <a:rPr lang="en-US" sz="4000" dirty="0">
                <a:solidFill>
                  <a:schemeClr val="bg1"/>
                </a:solidFill>
              </a:rPr>
              <a:t>Here, the relationship is part to whole. Water is part of </a:t>
            </a:r>
            <a:r>
              <a:rPr lang="en-US" sz="4000" dirty="0" smtClean="0">
                <a:solidFill>
                  <a:schemeClr val="bg1"/>
                </a:solidFill>
              </a:rPr>
              <a:t>an</a:t>
            </a:r>
            <a:endParaRPr lang="en-US" sz="4000" dirty="0" smtClean="0">
              <a:solidFill>
                <a:schemeClr val="bg1"/>
              </a:solidFill>
            </a:endParaRPr>
          </a:p>
          <a:p>
            <a:pPr fontAlgn="base"/>
            <a:r>
              <a:rPr lang="en-US" sz="4000" b="1" dirty="0">
                <a:solidFill>
                  <a:schemeClr val="bg1"/>
                </a:solidFill>
              </a:rPr>
              <a:t>Cause and effect </a:t>
            </a:r>
            <a:br>
              <a:rPr lang="en-US" sz="4000" dirty="0">
                <a:solidFill>
                  <a:schemeClr val="bg1"/>
                </a:solidFill>
              </a:rPr>
            </a:br>
            <a:r>
              <a:rPr lang="en-US" sz="4000" dirty="0">
                <a:solidFill>
                  <a:schemeClr val="bg1"/>
                </a:solidFill>
              </a:rPr>
              <a:t>rain : flood</a:t>
            </a:r>
            <a:br>
              <a:rPr lang="en-US" sz="4000" dirty="0">
                <a:solidFill>
                  <a:schemeClr val="bg1"/>
                </a:solidFill>
              </a:rPr>
            </a:br>
            <a:r>
              <a:rPr lang="en-US" sz="4000" dirty="0">
                <a:solidFill>
                  <a:schemeClr val="bg1"/>
                </a:solidFill>
              </a:rPr>
              <a:t>virus : </a:t>
            </a:r>
            <a:r>
              <a:rPr lang="en-US" sz="4000" dirty="0" smtClean="0">
                <a:solidFill>
                  <a:schemeClr val="bg1"/>
                </a:solidFill>
              </a:rPr>
              <a:t>flu</a:t>
            </a:r>
            <a:endParaRPr lang="en-US" sz="4000" dirty="0" smtClean="0">
              <a:solidFill>
                <a:schemeClr val="bg1"/>
              </a:solidFill>
            </a:endParaRPr>
          </a:p>
          <a:p>
            <a:pPr fontAlgn="base"/>
            <a:r>
              <a:rPr lang="en-US" sz="4000" b="1" dirty="0">
                <a:solidFill>
                  <a:schemeClr val="bg1"/>
                </a:solidFill>
              </a:rPr>
              <a:t>Association:</a:t>
            </a:r>
            <a:br>
              <a:rPr lang="en-US" sz="4000" dirty="0">
                <a:solidFill>
                  <a:schemeClr val="bg1"/>
                </a:solidFill>
              </a:rPr>
            </a:br>
            <a:r>
              <a:rPr lang="en-US" sz="4000" dirty="0">
                <a:solidFill>
                  <a:schemeClr val="bg1"/>
                </a:solidFill>
              </a:rPr>
              <a:t>addition : addend</a:t>
            </a:r>
            <a:br>
              <a:rPr lang="en-US" sz="4000" dirty="0">
                <a:solidFill>
                  <a:schemeClr val="bg1"/>
                </a:solidFill>
              </a:rPr>
            </a:br>
            <a:r>
              <a:rPr lang="en-US" sz="4000" dirty="0">
                <a:solidFill>
                  <a:schemeClr val="bg1"/>
                </a:solidFill>
              </a:rPr>
              <a:t>chef : toque</a:t>
            </a:r>
            <a:endParaRPr lang="en-US" sz="4000" dirty="0">
              <a:solidFill>
                <a:schemeClr val="bg1"/>
              </a:solidFill>
            </a:endParaRPr>
          </a:p>
        </p:txBody>
      </p:sp>
      <p:sp>
        <p:nvSpPr>
          <p:cNvPr id="3" name="TextBox 2"/>
          <p:cNvSpPr txBox="1"/>
          <p:nvPr/>
        </p:nvSpPr>
        <p:spPr>
          <a:xfrm>
            <a:off x="6160008" y="1664208"/>
            <a:ext cx="4940808" cy="5016758"/>
          </a:xfrm>
          <a:prstGeom prst="rect">
            <a:avLst/>
          </a:prstGeom>
          <a:noFill/>
        </p:spPr>
        <p:txBody>
          <a:bodyPr wrap="square" rtlCol="0">
            <a:spAutoFit/>
          </a:bodyPr>
          <a:lstStyle/>
          <a:p>
            <a:r>
              <a:rPr lang="en-US" sz="4000" b="1" dirty="0" smtClean="0">
                <a:solidFill>
                  <a:schemeClr val="bg1"/>
                </a:solidFill>
              </a:rPr>
              <a:t>Degree:</a:t>
            </a:r>
            <a:br>
              <a:rPr lang="en-US" sz="4000" dirty="0" smtClean="0">
                <a:solidFill>
                  <a:schemeClr val="bg1"/>
                </a:solidFill>
              </a:rPr>
            </a:br>
            <a:r>
              <a:rPr lang="en-US" sz="4000" dirty="0" smtClean="0">
                <a:solidFill>
                  <a:schemeClr val="bg1"/>
                </a:solidFill>
              </a:rPr>
              <a:t>hut : mansion</a:t>
            </a:r>
            <a:br>
              <a:rPr lang="en-US" sz="4000" dirty="0" smtClean="0">
                <a:solidFill>
                  <a:schemeClr val="bg1"/>
                </a:solidFill>
              </a:rPr>
            </a:br>
            <a:r>
              <a:rPr lang="en-US" sz="4000" dirty="0" smtClean="0">
                <a:solidFill>
                  <a:schemeClr val="bg1"/>
                </a:solidFill>
              </a:rPr>
              <a:t>glance : stare</a:t>
            </a:r>
            <a:endParaRPr lang="en-US" sz="4000" dirty="0" smtClean="0">
              <a:solidFill>
                <a:schemeClr val="bg1"/>
              </a:solidFill>
            </a:endParaRPr>
          </a:p>
          <a:p>
            <a:r>
              <a:rPr lang="en-US" sz="4000" b="1" dirty="0">
                <a:solidFill>
                  <a:schemeClr val="bg1"/>
                </a:solidFill>
              </a:rPr>
              <a:t>Sequence:</a:t>
            </a:r>
            <a:br>
              <a:rPr lang="en-US" sz="4000" dirty="0">
                <a:solidFill>
                  <a:schemeClr val="bg1"/>
                </a:solidFill>
              </a:rPr>
            </a:br>
            <a:r>
              <a:rPr lang="en-US" sz="4000" dirty="0">
                <a:solidFill>
                  <a:schemeClr val="bg1"/>
                </a:solidFill>
              </a:rPr>
              <a:t>preschool : grade school</a:t>
            </a:r>
            <a:br>
              <a:rPr lang="en-US" sz="4000" dirty="0">
                <a:solidFill>
                  <a:schemeClr val="bg1"/>
                </a:solidFill>
              </a:rPr>
            </a:br>
            <a:r>
              <a:rPr lang="en-US" sz="4000" dirty="0" smtClean="0">
                <a:solidFill>
                  <a:schemeClr val="bg1"/>
                </a:solidFill>
              </a:rPr>
              <a:t>engagement</a:t>
            </a:r>
            <a:r>
              <a:rPr lang="en-US" sz="4000" dirty="0">
                <a:solidFill>
                  <a:schemeClr val="bg1"/>
                </a:solidFill>
              </a:rPr>
              <a:t> : marriage</a:t>
            </a:r>
            <a:endParaRPr lang="en-US" sz="4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841248"/>
            <a:ext cx="12063984" cy="3785652"/>
          </a:xfrm>
          <a:prstGeom prst="rect">
            <a:avLst/>
          </a:prstGeom>
          <a:noFill/>
        </p:spPr>
        <p:txBody>
          <a:bodyPr wrap="square" rtlCol="0">
            <a:spAutoFit/>
          </a:bodyPr>
          <a:lstStyle/>
          <a:p>
            <a:pPr fontAlgn="base"/>
            <a:r>
              <a:rPr lang="en-US" sz="4000" b="1" dirty="0">
                <a:solidFill>
                  <a:schemeClr val="bg1"/>
                </a:solidFill>
              </a:rPr>
              <a:t>Function:</a:t>
            </a:r>
            <a:br>
              <a:rPr lang="en-US" sz="4000" dirty="0">
                <a:solidFill>
                  <a:schemeClr val="bg1"/>
                </a:solidFill>
              </a:rPr>
            </a:br>
            <a:r>
              <a:rPr lang="en-US" sz="4000" dirty="0">
                <a:solidFill>
                  <a:schemeClr val="bg1"/>
                </a:solidFill>
              </a:rPr>
              <a:t>net : fishing</a:t>
            </a:r>
            <a:br>
              <a:rPr lang="en-US" sz="4000" dirty="0">
                <a:solidFill>
                  <a:schemeClr val="bg1"/>
                </a:solidFill>
              </a:rPr>
            </a:br>
            <a:r>
              <a:rPr lang="en-US" sz="4000" dirty="0">
                <a:solidFill>
                  <a:schemeClr val="bg1"/>
                </a:solidFill>
              </a:rPr>
              <a:t>scissors : cutting</a:t>
            </a:r>
            <a:endParaRPr lang="en-US" sz="4000" dirty="0">
              <a:solidFill>
                <a:schemeClr val="bg1"/>
              </a:solidFill>
            </a:endParaRPr>
          </a:p>
          <a:p>
            <a:pPr fontAlgn="base"/>
            <a:r>
              <a:rPr lang="en-US" sz="4000" b="1" dirty="0">
                <a:solidFill>
                  <a:schemeClr val="bg1"/>
                </a:solidFill>
              </a:rPr>
              <a:t>Characteristics:</a:t>
            </a:r>
            <a:br>
              <a:rPr lang="en-US" sz="4000" dirty="0">
                <a:solidFill>
                  <a:schemeClr val="bg1"/>
                </a:solidFill>
              </a:rPr>
            </a:br>
            <a:r>
              <a:rPr lang="en-US" sz="4000" dirty="0">
                <a:solidFill>
                  <a:schemeClr val="bg1"/>
                </a:solidFill>
              </a:rPr>
              <a:t>cheetah : fast</a:t>
            </a:r>
            <a:br>
              <a:rPr lang="en-US" sz="4000" dirty="0">
                <a:solidFill>
                  <a:schemeClr val="bg1"/>
                </a:solidFill>
              </a:rPr>
            </a:br>
            <a:r>
              <a:rPr lang="en-US" sz="4000" dirty="0">
                <a:solidFill>
                  <a:schemeClr val="bg1"/>
                </a:solidFill>
              </a:rPr>
              <a:t>snow : cold</a:t>
            </a:r>
            <a:endParaRPr lang="en-US" sz="4000" dirty="0">
              <a:solidFill>
                <a:schemeClr val="bg1"/>
              </a:solidFill>
            </a:endParaRPr>
          </a:p>
        </p:txBody>
      </p:sp>
      <p:sp>
        <p:nvSpPr>
          <p:cNvPr id="3" name="TextBox 2"/>
          <p:cNvSpPr txBox="1"/>
          <p:nvPr/>
        </p:nvSpPr>
        <p:spPr>
          <a:xfrm>
            <a:off x="5830824" y="841248"/>
            <a:ext cx="4940808" cy="3785652"/>
          </a:xfrm>
          <a:prstGeom prst="rect">
            <a:avLst/>
          </a:prstGeom>
          <a:noFill/>
        </p:spPr>
        <p:txBody>
          <a:bodyPr wrap="square" rtlCol="0">
            <a:spAutoFit/>
          </a:bodyPr>
          <a:lstStyle/>
          <a:p>
            <a:pPr fontAlgn="base"/>
            <a:r>
              <a:rPr lang="en-US" sz="4000" b="1" dirty="0">
                <a:solidFill>
                  <a:schemeClr val="bg1"/>
                </a:solidFill>
              </a:rPr>
              <a:t>Synonym:</a:t>
            </a:r>
            <a:br>
              <a:rPr lang="en-US" sz="4000" dirty="0">
                <a:solidFill>
                  <a:schemeClr val="bg1"/>
                </a:solidFill>
              </a:rPr>
            </a:br>
            <a:r>
              <a:rPr lang="en-US" sz="4000" dirty="0">
                <a:solidFill>
                  <a:schemeClr val="bg1"/>
                </a:solidFill>
              </a:rPr>
              <a:t>benevolent : kind</a:t>
            </a:r>
            <a:br>
              <a:rPr lang="en-US" sz="4000" dirty="0">
                <a:solidFill>
                  <a:schemeClr val="bg1"/>
                </a:solidFill>
              </a:rPr>
            </a:br>
            <a:r>
              <a:rPr lang="en-US" sz="4000" dirty="0">
                <a:solidFill>
                  <a:schemeClr val="bg1"/>
                </a:solidFill>
              </a:rPr>
              <a:t>courage : bravery</a:t>
            </a:r>
            <a:endParaRPr lang="en-US" sz="4000" dirty="0">
              <a:solidFill>
                <a:schemeClr val="bg1"/>
              </a:solidFill>
            </a:endParaRPr>
          </a:p>
          <a:p>
            <a:pPr fontAlgn="base"/>
            <a:r>
              <a:rPr lang="en-US" sz="4000" b="1" dirty="0">
                <a:solidFill>
                  <a:schemeClr val="bg1"/>
                </a:solidFill>
              </a:rPr>
              <a:t>Antonym:</a:t>
            </a:r>
            <a:br>
              <a:rPr lang="en-US" sz="4000" dirty="0">
                <a:solidFill>
                  <a:schemeClr val="bg1"/>
                </a:solidFill>
              </a:rPr>
            </a:br>
            <a:r>
              <a:rPr lang="en-US" sz="4000" dirty="0">
                <a:solidFill>
                  <a:schemeClr val="bg1"/>
                </a:solidFill>
              </a:rPr>
              <a:t>hot : cold</a:t>
            </a:r>
            <a:br>
              <a:rPr lang="en-US" sz="4000" dirty="0">
                <a:solidFill>
                  <a:schemeClr val="bg1"/>
                </a:solidFill>
              </a:rPr>
            </a:br>
            <a:r>
              <a:rPr lang="en-US" sz="4000" dirty="0">
                <a:solidFill>
                  <a:schemeClr val="bg1"/>
                </a:solidFill>
              </a:rPr>
              <a:t>loose : tight</a:t>
            </a:r>
            <a:endParaRPr lang="en-US" sz="4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848" y="2377440"/>
            <a:ext cx="11125200" cy="2800767"/>
          </a:xfrm>
          <a:prstGeom prst="rect">
            <a:avLst/>
          </a:prstGeom>
          <a:noFill/>
        </p:spPr>
        <p:txBody>
          <a:bodyPr wrap="square" rtlCol="0">
            <a:spAutoFit/>
          </a:bodyPr>
          <a:lstStyle/>
          <a:p>
            <a:pPr algn="ctr"/>
            <a:r>
              <a:rPr lang="en-US" sz="8800" b="1" dirty="0" smtClean="0">
                <a:solidFill>
                  <a:schemeClr val="bg1"/>
                </a:solidFill>
                <a:latin typeface="Arial" panose="020B0604020202020204" pitchFamily="34" charset="0"/>
                <a:cs typeface="Arial" panose="020B0604020202020204" pitchFamily="34" charset="0"/>
              </a:rPr>
              <a:t>ABSTRACT REASONING</a:t>
            </a:r>
            <a:endParaRPr lang="en-US" sz="88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76784" y="1674876"/>
            <a:ext cx="12015216" cy="29519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srcRect l="3300" r="8200"/>
          <a:stretch>
            <a:fillRect/>
          </a:stretch>
        </p:blipFill>
        <p:spPr>
          <a:xfrm>
            <a:off x="0" y="649224"/>
            <a:ext cx="12192000" cy="58247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092136"/>
            <a:ext cx="12192000" cy="41382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669988"/>
            <a:ext cx="12192000" cy="58771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652843"/>
            <a:ext cx="12192000" cy="60039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746188"/>
            <a:ext cx="12192000" cy="61118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1024128"/>
            <a:ext cx="11740896" cy="5016758"/>
          </a:xfrm>
          <a:prstGeom prst="rect">
            <a:avLst/>
          </a:prstGeom>
          <a:noFill/>
        </p:spPr>
        <p:txBody>
          <a:bodyPr wrap="square" rtlCol="0">
            <a:spAutoFit/>
          </a:bodyPr>
          <a:lstStyle/>
          <a:p>
            <a:pPr algn="ctr"/>
            <a:r>
              <a:rPr lang="en-US" sz="4000" b="1" dirty="0" smtClean="0">
                <a:solidFill>
                  <a:schemeClr val="bg1"/>
                </a:solidFill>
                <a:latin typeface="Arial" panose="020B0604020202020204" pitchFamily="34" charset="0"/>
                <a:cs typeface="Arial" panose="020B0604020202020204" pitchFamily="34" charset="0"/>
              </a:rPr>
              <a:t>7 COLLEGES OR DEPARTMENTS IN NWSSU MAIN CAMPUS</a:t>
            </a:r>
            <a:endParaRPr lang="en-US" sz="4000" b="1" dirty="0" smtClean="0">
              <a:solidFill>
                <a:schemeClr val="bg1"/>
              </a:solidFill>
              <a:latin typeface="Arial" panose="020B0604020202020204" pitchFamily="34" charset="0"/>
              <a:cs typeface="Arial" panose="020B0604020202020204" pitchFamily="34" charset="0"/>
            </a:endParaRPr>
          </a:p>
          <a:p>
            <a:pPr algn="ctr"/>
            <a:endParaRPr lang="en-US" sz="4000" b="1" dirty="0" smtClean="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dirty="0" smtClean="0">
                <a:solidFill>
                  <a:schemeClr val="bg1"/>
                </a:solidFill>
                <a:latin typeface="Arial" panose="020B0604020202020204" pitchFamily="34" charset="0"/>
                <a:cs typeface="Arial" panose="020B0604020202020204" pitchFamily="34" charset="0"/>
              </a:rPr>
              <a:t>COLLEGE OF AGRICULTURE AND TECHNOLOGY (</a:t>
            </a:r>
            <a:r>
              <a:rPr lang="en-US" sz="4000" b="1" dirty="0" smtClean="0">
                <a:solidFill>
                  <a:schemeClr val="bg1"/>
                </a:solidFill>
                <a:latin typeface="Arial" panose="020B0604020202020204" pitchFamily="34" charset="0"/>
                <a:cs typeface="Arial" panose="020B0604020202020204" pitchFamily="34" charset="0"/>
              </a:rPr>
              <a:t>CAT</a:t>
            </a:r>
            <a:r>
              <a:rPr lang="en-US" sz="4000" dirty="0" smtClean="0">
                <a:solidFill>
                  <a:schemeClr val="bg1"/>
                </a:solidFill>
                <a:latin typeface="Arial" panose="020B0604020202020204" pitchFamily="34" charset="0"/>
                <a:cs typeface="Arial" panose="020B0604020202020204" pitchFamily="34" charset="0"/>
              </a:rPr>
              <a:t>)</a:t>
            </a:r>
            <a:endParaRPr lang="en-US" sz="4000" dirty="0" smtClean="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dirty="0" smtClean="0">
                <a:solidFill>
                  <a:schemeClr val="bg1"/>
                </a:solidFill>
                <a:latin typeface="Arial" panose="020B0604020202020204" pitchFamily="34" charset="0"/>
                <a:cs typeface="Arial" panose="020B0604020202020204" pitchFamily="34" charset="0"/>
              </a:rPr>
              <a:t>COLLEGE OF EDUCATION (</a:t>
            </a:r>
            <a:r>
              <a:rPr lang="en-US" sz="4000" b="1" dirty="0" err="1" smtClean="0">
                <a:solidFill>
                  <a:schemeClr val="bg1"/>
                </a:solidFill>
                <a:latin typeface="Arial" panose="020B0604020202020204" pitchFamily="34" charset="0"/>
                <a:cs typeface="Arial" panose="020B0604020202020204" pitchFamily="34" charset="0"/>
              </a:rPr>
              <a:t>CoED</a:t>
            </a:r>
            <a:r>
              <a:rPr lang="en-US" sz="4000" dirty="0">
                <a:solidFill>
                  <a:schemeClr val="bg1"/>
                </a:solidFill>
                <a:latin typeface="Arial" panose="020B0604020202020204" pitchFamily="34" charset="0"/>
                <a:cs typeface="Arial" panose="020B0604020202020204" pitchFamily="34" charset="0"/>
              </a:rPr>
              <a:t>)</a:t>
            </a:r>
            <a:endParaRPr lang="en-US" sz="4000" dirty="0" smtClean="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dirty="0" smtClean="0">
                <a:solidFill>
                  <a:schemeClr val="bg1"/>
                </a:solidFill>
                <a:latin typeface="Arial" panose="020B0604020202020204" pitchFamily="34" charset="0"/>
                <a:cs typeface="Arial" panose="020B0604020202020204" pitchFamily="34" charset="0"/>
              </a:rPr>
              <a:t>COLLEGE OF CRIMINAL JUSTICE AND SCIENCES (</a:t>
            </a:r>
            <a:r>
              <a:rPr lang="en-US" sz="4000" b="1" dirty="0" smtClean="0">
                <a:solidFill>
                  <a:schemeClr val="bg1"/>
                </a:solidFill>
                <a:latin typeface="Arial" panose="020B0604020202020204" pitchFamily="34" charset="0"/>
                <a:cs typeface="Arial" panose="020B0604020202020204" pitchFamily="34" charset="0"/>
              </a:rPr>
              <a:t>CCJS</a:t>
            </a:r>
            <a:r>
              <a:rPr lang="en-US" sz="4000" dirty="0" smtClean="0">
                <a:solidFill>
                  <a:schemeClr val="bg1"/>
                </a:solidFill>
                <a:latin typeface="Arial" panose="020B0604020202020204" pitchFamily="34" charset="0"/>
                <a:cs typeface="Arial" panose="020B0604020202020204" pitchFamily="34" charset="0"/>
              </a:rPr>
              <a:t>)  </a:t>
            </a:r>
            <a:endParaRPr lang="en-US" sz="40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914018"/>
            <a:ext cx="12192000" cy="4535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654748"/>
            <a:ext cx="12192000" cy="62032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864108"/>
            <a:ext cx="12192000" cy="52440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718375"/>
            <a:ext cx="12192000" cy="6139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743330"/>
            <a:ext cx="12192000" cy="43041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866584"/>
            <a:ext cx="12192000" cy="59914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39420" y="932052"/>
            <a:ext cx="12192000" cy="60224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72974" y="849820"/>
            <a:ext cx="11878818" cy="6008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72974" y="849820"/>
            <a:ext cx="11878818" cy="6008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799718"/>
            <a:ext cx="12192000" cy="6058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1024128"/>
            <a:ext cx="11740896" cy="5016758"/>
          </a:xfrm>
          <a:prstGeom prst="rect">
            <a:avLst/>
          </a:prstGeom>
          <a:noFill/>
        </p:spPr>
        <p:txBody>
          <a:bodyPr wrap="square" rtlCol="0">
            <a:spAutoFit/>
          </a:bodyPr>
          <a:lstStyle/>
          <a:p>
            <a:pPr algn="ctr"/>
            <a:r>
              <a:rPr lang="en-US" sz="4000" b="1" dirty="0" smtClean="0">
                <a:solidFill>
                  <a:schemeClr val="bg1"/>
                </a:solidFill>
                <a:latin typeface="Arial" panose="020B0604020202020204" pitchFamily="34" charset="0"/>
                <a:cs typeface="Arial" panose="020B0604020202020204" pitchFamily="34" charset="0"/>
              </a:rPr>
              <a:t>7 COLLEGES OR DEPARTMENTS IN NWSSU MAIN CAMPUS</a:t>
            </a:r>
            <a:endParaRPr lang="en-US" sz="4000" b="1" dirty="0" smtClean="0">
              <a:solidFill>
                <a:schemeClr val="bg1"/>
              </a:solidFill>
              <a:latin typeface="Arial" panose="020B0604020202020204" pitchFamily="34" charset="0"/>
              <a:cs typeface="Arial" panose="020B0604020202020204" pitchFamily="34" charset="0"/>
            </a:endParaRPr>
          </a:p>
          <a:p>
            <a:pPr algn="ctr"/>
            <a:endParaRPr lang="en-US" sz="4000" b="1" dirty="0" smtClean="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dirty="0">
                <a:solidFill>
                  <a:schemeClr val="bg1"/>
                </a:solidFill>
                <a:latin typeface="Arial" panose="020B0604020202020204" pitchFamily="34" charset="0"/>
                <a:cs typeface="Arial" panose="020B0604020202020204" pitchFamily="34" charset="0"/>
              </a:rPr>
              <a:t>COLLEGE OF COMPUTING AND INFORMATION </a:t>
            </a:r>
            <a:r>
              <a:rPr lang="en-US" sz="4000" dirty="0" smtClean="0">
                <a:solidFill>
                  <a:schemeClr val="bg1"/>
                </a:solidFill>
                <a:latin typeface="Arial" panose="020B0604020202020204" pitchFamily="34" charset="0"/>
                <a:cs typeface="Arial" panose="020B0604020202020204" pitchFamily="34" charset="0"/>
              </a:rPr>
              <a:t>SCIENCES (</a:t>
            </a:r>
            <a:r>
              <a:rPr lang="en-US" sz="4000" b="1" dirty="0" smtClean="0">
                <a:solidFill>
                  <a:schemeClr val="bg1"/>
                </a:solidFill>
                <a:latin typeface="Arial" panose="020B0604020202020204" pitchFamily="34" charset="0"/>
                <a:cs typeface="Arial" panose="020B0604020202020204" pitchFamily="34" charset="0"/>
              </a:rPr>
              <a:t>CCIS)</a:t>
            </a:r>
            <a:endParaRPr lang="en-US" sz="4000" dirty="0" smtClean="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dirty="0" smtClean="0">
                <a:solidFill>
                  <a:schemeClr val="bg1"/>
                </a:solidFill>
                <a:latin typeface="Arial" panose="020B0604020202020204" pitchFamily="34" charset="0"/>
                <a:cs typeface="Arial" panose="020B0604020202020204" pitchFamily="34" charset="0"/>
              </a:rPr>
              <a:t>COLLEGE OF MANAGEMENT (</a:t>
            </a:r>
            <a:r>
              <a:rPr lang="en-US" sz="4000" b="1" dirty="0" smtClean="0">
                <a:solidFill>
                  <a:schemeClr val="bg1"/>
                </a:solidFill>
                <a:latin typeface="Arial" panose="020B0604020202020204" pitchFamily="34" charset="0"/>
                <a:cs typeface="Arial" panose="020B0604020202020204" pitchFamily="34" charset="0"/>
              </a:rPr>
              <a:t>COM)</a:t>
            </a:r>
            <a:endParaRPr lang="en-US" sz="4000" dirty="0" smtClean="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dirty="0" smtClean="0">
                <a:solidFill>
                  <a:schemeClr val="bg1"/>
                </a:solidFill>
                <a:latin typeface="Arial" panose="020B0604020202020204" pitchFamily="34" charset="0"/>
                <a:cs typeface="Arial" panose="020B0604020202020204" pitchFamily="34" charset="0"/>
              </a:rPr>
              <a:t>COLLEGE OF ENGINEERING AND ARCHITECTURE </a:t>
            </a:r>
            <a:r>
              <a:rPr lang="en-US" sz="4000" b="1" dirty="0" smtClean="0">
                <a:solidFill>
                  <a:schemeClr val="bg1"/>
                </a:solidFill>
                <a:latin typeface="Arial" panose="020B0604020202020204" pitchFamily="34" charset="0"/>
                <a:cs typeface="Arial" panose="020B0604020202020204" pitchFamily="34" charset="0"/>
              </a:rPr>
              <a:t>(CEA)</a:t>
            </a:r>
            <a:endParaRPr lang="en-US" sz="4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771906"/>
            <a:ext cx="12192000" cy="6086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713041"/>
            <a:ext cx="12192000" cy="61449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0485" y="727646"/>
            <a:ext cx="12192000" cy="61830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670940"/>
            <a:ext cx="12192000" cy="6315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69468" y="1622335"/>
            <a:ext cx="11372596" cy="3790483"/>
          </a:xfrm>
        </p:spPr>
        <p:txBody>
          <a:bodyPr/>
          <a:lstStyle/>
          <a:p>
            <a:pPr algn="just"/>
            <a:r>
              <a:rPr lang="en-US" sz="4500" dirty="0">
                <a:solidFill>
                  <a:schemeClr val="bg1"/>
                </a:solidFill>
              </a:rPr>
              <a:t>• </a:t>
            </a:r>
            <a:r>
              <a:rPr lang="en-US" sz="4500" dirty="0" smtClean="0">
                <a:solidFill>
                  <a:schemeClr val="bg1"/>
                </a:solidFill>
              </a:rPr>
              <a:t>Look </a:t>
            </a:r>
            <a:r>
              <a:rPr lang="en-US" sz="4500" dirty="0">
                <a:solidFill>
                  <a:schemeClr val="bg1"/>
                </a:solidFill>
              </a:rPr>
              <a:t>for patterns and relationships in </a:t>
            </a:r>
            <a:br>
              <a:rPr lang="en-US" sz="4500" dirty="0" smtClean="0">
                <a:solidFill>
                  <a:schemeClr val="bg1"/>
                </a:solidFill>
              </a:rPr>
            </a:br>
            <a:br>
              <a:rPr lang="en-US" sz="4500" dirty="0" smtClean="0">
                <a:solidFill>
                  <a:schemeClr val="bg1"/>
                </a:solidFill>
              </a:rPr>
            </a:br>
            <a:r>
              <a:rPr lang="en-US" sz="4500" dirty="0" smtClean="0">
                <a:solidFill>
                  <a:schemeClr val="bg1"/>
                </a:solidFill>
              </a:rPr>
              <a:t>information.</a:t>
            </a:r>
            <a:endParaRPr lang="en-US" sz="4500" dirty="0" smtClean="0">
              <a:solidFill>
                <a:schemeClr val="bg1"/>
              </a:solidFill>
            </a:endParaRPr>
          </a:p>
          <a:p>
            <a:pPr algn="just"/>
            <a:endParaRPr lang="en-US" sz="4500" dirty="0">
              <a:solidFill>
                <a:schemeClr val="bg1"/>
              </a:solidFill>
            </a:endParaRPr>
          </a:p>
          <a:p>
            <a:pPr algn="just"/>
            <a:r>
              <a:rPr lang="en-US" sz="4500" dirty="0">
                <a:solidFill>
                  <a:schemeClr val="bg1"/>
                </a:solidFill>
              </a:rPr>
              <a:t>• </a:t>
            </a:r>
            <a:r>
              <a:rPr lang="en-US" sz="4500" dirty="0" smtClean="0">
                <a:solidFill>
                  <a:schemeClr val="bg1"/>
                </a:solidFill>
              </a:rPr>
              <a:t>Practice </a:t>
            </a:r>
            <a:r>
              <a:rPr lang="en-US" sz="4500" dirty="0">
                <a:solidFill>
                  <a:schemeClr val="bg1"/>
                </a:solidFill>
              </a:rPr>
              <a:t>creating diagrams which represent </a:t>
            </a:r>
            <a:br>
              <a:rPr lang="en-US" sz="4500" dirty="0" smtClean="0">
                <a:solidFill>
                  <a:schemeClr val="bg1"/>
                </a:solidFill>
              </a:rPr>
            </a:br>
            <a:br>
              <a:rPr lang="en-US" sz="4500" dirty="0" smtClean="0">
                <a:solidFill>
                  <a:schemeClr val="bg1"/>
                </a:solidFill>
              </a:rPr>
            </a:br>
            <a:r>
              <a:rPr lang="en-US" sz="4500" dirty="0" smtClean="0">
                <a:solidFill>
                  <a:schemeClr val="bg1"/>
                </a:solidFill>
              </a:rPr>
              <a:t>relationships</a:t>
            </a:r>
            <a:r>
              <a:rPr lang="en-US" sz="4500" dirty="0">
                <a:solidFill>
                  <a:schemeClr val="bg1"/>
                </a:solidFill>
              </a:rPr>
              <a:t>, connections and sequences</a:t>
            </a:r>
            <a:endParaRPr lang="en-US" sz="45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04" y="1389888"/>
            <a:ext cx="11125200" cy="5016758"/>
          </a:xfrm>
          <a:prstGeom prst="rect">
            <a:avLst/>
          </a:prstGeom>
          <a:noFill/>
        </p:spPr>
        <p:txBody>
          <a:bodyPr wrap="square" rtlCol="0">
            <a:spAutoFit/>
          </a:bodyPr>
          <a:lstStyle/>
          <a:p>
            <a:pPr algn="ctr"/>
            <a:r>
              <a:rPr lang="en-US" sz="8000" b="1" dirty="0" smtClean="0">
                <a:solidFill>
                  <a:schemeClr val="bg1"/>
                </a:solidFill>
                <a:latin typeface="Arial" panose="020B0604020202020204" pitchFamily="34" charset="0"/>
                <a:cs typeface="Arial" panose="020B0604020202020204" pitchFamily="34" charset="0"/>
              </a:rPr>
              <a:t>1. Fill out the form as soon as possible because the quota is limited.</a:t>
            </a:r>
            <a:endParaRPr lang="en-US" sz="8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04" y="1389888"/>
            <a:ext cx="11125200" cy="5016758"/>
          </a:xfrm>
          <a:prstGeom prst="rect">
            <a:avLst/>
          </a:prstGeom>
          <a:noFill/>
        </p:spPr>
        <p:txBody>
          <a:bodyPr wrap="square" rtlCol="0">
            <a:spAutoFit/>
          </a:bodyPr>
          <a:lstStyle/>
          <a:p>
            <a:pPr algn="ctr"/>
            <a:r>
              <a:rPr lang="en-US" sz="8000" b="1" dirty="0" smtClean="0">
                <a:solidFill>
                  <a:schemeClr val="bg1"/>
                </a:solidFill>
                <a:latin typeface="Arial" panose="020B0604020202020204" pitchFamily="34" charset="0"/>
                <a:cs typeface="Arial" panose="020B0604020202020204" pitchFamily="34" charset="0"/>
              </a:rPr>
              <a:t>80-84% - </a:t>
            </a:r>
            <a:r>
              <a:rPr lang="en-US" sz="8000" dirty="0" smtClean="0">
                <a:solidFill>
                  <a:schemeClr val="bg1"/>
                </a:solidFill>
                <a:latin typeface="Arial" panose="020B0604020202020204" pitchFamily="34" charset="0"/>
                <a:cs typeface="Arial" panose="020B0604020202020204" pitchFamily="34" charset="0"/>
              </a:rPr>
              <a:t>NON BOARD COURES</a:t>
            </a:r>
            <a:endParaRPr lang="en-US" sz="8000" dirty="0" smtClean="0">
              <a:solidFill>
                <a:schemeClr val="bg1"/>
              </a:solidFill>
              <a:latin typeface="Arial" panose="020B0604020202020204" pitchFamily="34" charset="0"/>
              <a:cs typeface="Arial" panose="020B0604020202020204" pitchFamily="34" charset="0"/>
            </a:endParaRPr>
          </a:p>
          <a:p>
            <a:pPr algn="ctr"/>
            <a:r>
              <a:rPr lang="en-US" sz="8000" b="1" dirty="0" smtClean="0">
                <a:solidFill>
                  <a:schemeClr val="bg1"/>
                </a:solidFill>
                <a:latin typeface="Arial" panose="020B0604020202020204" pitchFamily="34" charset="0"/>
                <a:cs typeface="Arial" panose="020B0604020202020204" pitchFamily="34" charset="0"/>
              </a:rPr>
              <a:t>85% </a:t>
            </a:r>
            <a:r>
              <a:rPr lang="en-US" sz="8000" dirty="0" smtClean="0">
                <a:solidFill>
                  <a:schemeClr val="bg1"/>
                </a:solidFill>
                <a:latin typeface="Arial" panose="020B0604020202020204" pitchFamily="34" charset="0"/>
                <a:cs typeface="Arial" panose="020B0604020202020204" pitchFamily="34" charset="0"/>
              </a:rPr>
              <a:t>ABOVE – BOARD COURSES</a:t>
            </a:r>
            <a:endParaRPr lang="en-US" sz="8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696" y="1024128"/>
            <a:ext cx="11125200" cy="5632311"/>
          </a:xfrm>
          <a:prstGeom prst="rect">
            <a:avLst/>
          </a:prstGeom>
          <a:noFill/>
        </p:spPr>
        <p:txBody>
          <a:bodyPr wrap="square" rtlCol="0">
            <a:spAutoFit/>
          </a:bodyPr>
          <a:lstStyle/>
          <a:p>
            <a:pPr algn="ctr"/>
            <a:r>
              <a:rPr lang="en-US" sz="7200" b="1" dirty="0" smtClean="0">
                <a:solidFill>
                  <a:schemeClr val="bg1"/>
                </a:solidFill>
                <a:latin typeface="Arial" panose="020B0604020202020204" pitchFamily="34" charset="0"/>
                <a:cs typeface="Arial" panose="020B0604020202020204" pitchFamily="34" charset="0"/>
              </a:rPr>
              <a:t>Please remember that this is not the actual exam that you will encounter prior to your admission.</a:t>
            </a:r>
            <a:endParaRPr lang="en-US" sz="72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04" y="2121408"/>
            <a:ext cx="11125200" cy="2554545"/>
          </a:xfrm>
          <a:prstGeom prst="rect">
            <a:avLst/>
          </a:prstGeom>
          <a:noFill/>
        </p:spPr>
        <p:txBody>
          <a:bodyPr wrap="square" rtlCol="0">
            <a:spAutoFit/>
          </a:bodyPr>
          <a:lstStyle/>
          <a:p>
            <a:pPr algn="ctr"/>
            <a:r>
              <a:rPr lang="en-US" sz="8000" b="1" dirty="0" smtClean="0">
                <a:solidFill>
                  <a:schemeClr val="bg1"/>
                </a:solidFill>
                <a:latin typeface="Arial" panose="020B0604020202020204" pitchFamily="34" charset="0"/>
                <a:cs typeface="Arial" panose="020B0604020202020204" pitchFamily="34" charset="0"/>
              </a:rPr>
              <a:t>TIPS BEFORE THE ENTRANCE EXAM</a:t>
            </a:r>
            <a:endParaRPr lang="en-US" sz="8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6112"/>
            <a:ext cx="12063984" cy="5632311"/>
          </a:xfrm>
          <a:prstGeom prst="rect">
            <a:avLst/>
          </a:prstGeom>
          <a:noFill/>
        </p:spPr>
        <p:txBody>
          <a:bodyPr wrap="square" rtlCol="0">
            <a:spAutoFit/>
          </a:bodyPr>
          <a:lstStyle/>
          <a:p>
            <a:pPr marL="742950" indent="-742950" algn="just">
              <a:buFont typeface="Arial" panose="020B0604020202020204" pitchFamily="34" charset="0"/>
              <a:buChar char="•"/>
            </a:pPr>
            <a:r>
              <a:rPr lang="en-US" sz="4000" b="1" dirty="0" smtClean="0">
                <a:solidFill>
                  <a:schemeClr val="bg1"/>
                </a:solidFill>
                <a:latin typeface="Arial" panose="020B0604020202020204" pitchFamily="34" charset="0"/>
                <a:cs typeface="Arial" panose="020B0604020202020204" pitchFamily="34" charset="0"/>
              </a:rPr>
              <a:t>Create </a:t>
            </a:r>
            <a:r>
              <a:rPr lang="en-US" sz="4000" b="1" dirty="0">
                <a:solidFill>
                  <a:schemeClr val="bg1"/>
                </a:solidFill>
                <a:latin typeface="Arial" panose="020B0604020202020204" pitchFamily="34" charset="0"/>
                <a:cs typeface="Arial" panose="020B0604020202020204" pitchFamily="34" charset="0"/>
              </a:rPr>
              <a:t>and stick to your study plan </a:t>
            </a:r>
            <a:r>
              <a:rPr lang="en-US" sz="4000" b="1" dirty="0" smtClean="0">
                <a:solidFill>
                  <a:schemeClr val="bg1"/>
                </a:solidFill>
                <a:latin typeface="Arial" panose="020B0604020202020204" pitchFamily="34" charset="0"/>
                <a:cs typeface="Arial" panose="020B0604020202020204" pitchFamily="34" charset="0"/>
              </a:rPr>
              <a:t>- </a:t>
            </a:r>
            <a:r>
              <a:rPr lang="en-US" sz="4000" dirty="0" smtClean="0">
                <a:solidFill>
                  <a:schemeClr val="bg1"/>
                </a:solidFill>
                <a:latin typeface="Arial" panose="020B0604020202020204" pitchFamily="34" charset="0"/>
                <a:cs typeface="Arial" panose="020B0604020202020204" pitchFamily="34" charset="0"/>
              </a:rPr>
              <a:t>Know </a:t>
            </a:r>
            <a:r>
              <a:rPr lang="en-US" sz="4000" dirty="0">
                <a:solidFill>
                  <a:schemeClr val="bg1"/>
                </a:solidFill>
                <a:latin typeface="Arial" panose="020B0604020202020204" pitchFamily="34" charset="0"/>
                <a:cs typeface="Arial" panose="020B0604020202020204" pitchFamily="34" charset="0"/>
              </a:rPr>
              <a:t>the coverage of the test. After this, create a study plan and set aside time for your review. Schedule your tasks during your most productive time. </a:t>
            </a:r>
            <a:endParaRPr lang="en-US" sz="4000" dirty="0" smtClean="0">
              <a:solidFill>
                <a:schemeClr val="bg1"/>
              </a:solidFill>
              <a:latin typeface="Arial" panose="020B0604020202020204" pitchFamily="34" charset="0"/>
              <a:cs typeface="Arial" panose="020B0604020202020204" pitchFamily="34" charset="0"/>
            </a:endParaRPr>
          </a:p>
          <a:p>
            <a:pPr marL="742950" indent="-742950" algn="just">
              <a:buFont typeface="Arial" panose="020B0604020202020204" pitchFamily="34" charset="0"/>
              <a:buChar char="•"/>
            </a:pPr>
            <a:r>
              <a:rPr lang="en-US" sz="4000" b="1" dirty="0" smtClean="0">
                <a:solidFill>
                  <a:schemeClr val="bg1"/>
                </a:solidFill>
                <a:latin typeface="Arial" panose="020B0604020202020204" pitchFamily="34" charset="0"/>
                <a:cs typeface="Arial" panose="020B0604020202020204" pitchFamily="34" charset="0"/>
              </a:rPr>
              <a:t>Evaluate </a:t>
            </a:r>
            <a:r>
              <a:rPr lang="en-US" sz="4000" b="1" dirty="0">
                <a:solidFill>
                  <a:schemeClr val="bg1"/>
                </a:solidFill>
                <a:latin typeface="Arial" panose="020B0604020202020204" pitchFamily="34" charset="0"/>
                <a:cs typeface="Arial" panose="020B0604020202020204" pitchFamily="34" charset="0"/>
              </a:rPr>
              <a:t>your strengths and </a:t>
            </a:r>
            <a:r>
              <a:rPr lang="en-US" sz="4000" b="1" dirty="0" smtClean="0">
                <a:solidFill>
                  <a:schemeClr val="bg1"/>
                </a:solidFill>
                <a:latin typeface="Arial" panose="020B0604020202020204" pitchFamily="34" charset="0"/>
                <a:cs typeface="Arial" panose="020B0604020202020204" pitchFamily="34" charset="0"/>
              </a:rPr>
              <a:t>weaknesses -  </a:t>
            </a:r>
            <a:r>
              <a:rPr lang="en-US" sz="4000" dirty="0">
                <a:solidFill>
                  <a:schemeClr val="bg1"/>
                </a:solidFill>
                <a:latin typeface="Arial" panose="020B0604020202020204" pitchFamily="34" charset="0"/>
                <a:cs typeface="Arial" panose="020B0604020202020204" pitchFamily="34" charset="0"/>
              </a:rPr>
              <a:t>Assess the coverage of the test and divide the subjects based on your strength and weakness. Allocate more time on your weaknesses but don’t neglect your strengths.</a:t>
            </a:r>
            <a:endParaRPr lang="en-US" sz="4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49808"/>
            <a:ext cx="12063984" cy="6247864"/>
          </a:xfrm>
          <a:prstGeom prst="rect">
            <a:avLst/>
          </a:prstGeom>
          <a:noFill/>
        </p:spPr>
        <p:txBody>
          <a:bodyPr wrap="square" rtlCol="0">
            <a:spAutoFit/>
          </a:bodyPr>
          <a:lstStyle/>
          <a:p>
            <a:pPr marL="571500" indent="-571500" algn="just">
              <a:buFont typeface="Arial" panose="020B0604020202020204" pitchFamily="34" charset="0"/>
              <a:buChar char="•"/>
            </a:pPr>
            <a:r>
              <a:rPr lang="en-US" sz="4000" b="1" dirty="0" smtClean="0">
                <a:solidFill>
                  <a:schemeClr val="bg1"/>
                </a:solidFill>
                <a:latin typeface="Arial" panose="020B0604020202020204" pitchFamily="34" charset="0"/>
                <a:cs typeface="Arial" panose="020B0604020202020204" pitchFamily="34" charset="0"/>
              </a:rPr>
              <a:t>Plan </a:t>
            </a:r>
            <a:r>
              <a:rPr lang="en-US" sz="4000" b="1" dirty="0">
                <a:solidFill>
                  <a:schemeClr val="bg1"/>
                </a:solidFill>
                <a:latin typeface="Arial" panose="020B0604020202020204" pitchFamily="34" charset="0"/>
                <a:cs typeface="Arial" panose="020B0604020202020204" pitchFamily="34" charset="0"/>
              </a:rPr>
              <a:t>your review </a:t>
            </a:r>
            <a:r>
              <a:rPr lang="en-US" sz="4000" b="1" dirty="0" smtClean="0">
                <a:solidFill>
                  <a:schemeClr val="bg1"/>
                </a:solidFill>
                <a:latin typeface="Arial" panose="020B0604020202020204" pitchFamily="34" charset="0"/>
                <a:cs typeface="Arial" panose="020B0604020202020204" pitchFamily="34" charset="0"/>
              </a:rPr>
              <a:t>strategy - </a:t>
            </a:r>
            <a:r>
              <a:rPr lang="en-US" sz="4000" dirty="0" smtClean="0">
                <a:solidFill>
                  <a:schemeClr val="bg1"/>
                </a:solidFill>
                <a:latin typeface="Arial" panose="020B0604020202020204" pitchFamily="34" charset="0"/>
                <a:cs typeface="Arial" panose="020B0604020202020204" pitchFamily="34" charset="0"/>
              </a:rPr>
              <a:t>There </a:t>
            </a:r>
            <a:r>
              <a:rPr lang="en-US" sz="4000" dirty="0">
                <a:solidFill>
                  <a:schemeClr val="bg1"/>
                </a:solidFill>
                <a:latin typeface="Arial" panose="020B0604020202020204" pitchFamily="34" charset="0"/>
                <a:cs typeface="Arial" panose="020B0604020202020204" pitchFamily="34" charset="0"/>
              </a:rPr>
              <a:t>are various ways to study each lesson. Know your type of learning style for it will help you grasp your lessons faster</a:t>
            </a:r>
            <a:r>
              <a:rPr lang="en-US" sz="4000" dirty="0" smtClean="0">
                <a:solidFill>
                  <a:schemeClr val="bg1"/>
                </a:solidFill>
                <a:latin typeface="Arial" panose="020B0604020202020204" pitchFamily="34" charset="0"/>
                <a:cs typeface="Arial" panose="020B0604020202020204" pitchFamily="34" charset="0"/>
              </a:rPr>
              <a:t>.</a:t>
            </a:r>
            <a:endParaRPr lang="en-US" sz="4000" dirty="0" smtClean="0">
              <a:solidFill>
                <a:schemeClr val="bg1"/>
              </a:solidFill>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4000" b="1" dirty="0">
                <a:solidFill>
                  <a:schemeClr val="bg1"/>
                </a:solidFill>
                <a:latin typeface="Arial" panose="020B0604020202020204" pitchFamily="34" charset="0"/>
                <a:cs typeface="Arial" panose="020B0604020202020204" pitchFamily="34" charset="0"/>
              </a:rPr>
              <a:t>Use relevant books </a:t>
            </a:r>
            <a:r>
              <a:rPr lang="en-US" sz="4000" b="1" dirty="0" smtClean="0">
                <a:solidFill>
                  <a:schemeClr val="bg1"/>
                </a:solidFill>
                <a:latin typeface="Arial" panose="020B0604020202020204" pitchFamily="34" charset="0"/>
                <a:cs typeface="Arial" panose="020B0604020202020204" pitchFamily="34" charset="0"/>
              </a:rPr>
              <a:t>only </a:t>
            </a:r>
            <a:r>
              <a:rPr lang="en-US" sz="4000" dirty="0" smtClean="0">
                <a:solidFill>
                  <a:schemeClr val="bg1"/>
                </a:solidFill>
                <a:latin typeface="Arial" panose="020B0604020202020204" pitchFamily="34" charset="0"/>
                <a:cs typeface="Arial" panose="020B0604020202020204" pitchFamily="34" charset="0"/>
              </a:rPr>
              <a:t>- </a:t>
            </a:r>
            <a:r>
              <a:rPr lang="en-US" sz="4000" dirty="0">
                <a:solidFill>
                  <a:schemeClr val="bg1"/>
                </a:solidFill>
                <a:latin typeface="Arial" panose="020B0604020202020204" pitchFamily="34" charset="0"/>
                <a:cs typeface="Arial" panose="020B0604020202020204" pitchFamily="34" charset="0"/>
              </a:rPr>
              <a:t>The innumerable number of books you had since Grade 1 is overwhelming. Reviewing all of them will only consume your time and energy. Focus on more recent books but don’t forget to browse your old notes.</a:t>
            </a:r>
            <a:endParaRPr lang="en-US" sz="4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49808"/>
            <a:ext cx="12063984" cy="5632311"/>
          </a:xfrm>
          <a:prstGeom prst="rect">
            <a:avLst/>
          </a:prstGeom>
          <a:noFill/>
        </p:spPr>
        <p:txBody>
          <a:bodyPr wrap="square" rtlCol="0">
            <a:spAutoFit/>
          </a:bodyPr>
          <a:lstStyle/>
          <a:p>
            <a:pPr marL="571500" indent="-571500" algn="just">
              <a:buFont typeface="Arial" panose="020B0604020202020204" pitchFamily="34" charset="0"/>
              <a:buChar char="•"/>
            </a:pPr>
            <a:r>
              <a:rPr lang="en-US" sz="4000" b="1" dirty="0">
                <a:solidFill>
                  <a:schemeClr val="bg1"/>
                </a:solidFill>
                <a:latin typeface="Arial" panose="020B0604020202020204" pitchFamily="34" charset="0"/>
                <a:cs typeface="Arial" panose="020B0604020202020204" pitchFamily="34" charset="0"/>
              </a:rPr>
              <a:t>Don’t memorize — internalize </a:t>
            </a:r>
            <a:r>
              <a:rPr lang="en-US" sz="4000" dirty="0" smtClean="0">
                <a:solidFill>
                  <a:schemeClr val="bg1"/>
                </a:solidFill>
                <a:latin typeface="Arial" panose="020B0604020202020204" pitchFamily="34" charset="0"/>
                <a:cs typeface="Arial" panose="020B0604020202020204" pitchFamily="34" charset="0"/>
              </a:rPr>
              <a:t>- Memorization </a:t>
            </a:r>
            <a:r>
              <a:rPr lang="en-US" sz="4000" dirty="0">
                <a:solidFill>
                  <a:schemeClr val="bg1"/>
                </a:solidFill>
                <a:latin typeface="Arial" panose="020B0604020202020204" pitchFamily="34" charset="0"/>
                <a:cs typeface="Arial" panose="020B0604020202020204" pitchFamily="34" charset="0"/>
              </a:rPr>
              <a:t>is not the best way to pass an exam; details will only vanish in no time. Thus, understand what you are reviewing</a:t>
            </a:r>
            <a:r>
              <a:rPr lang="en-US" sz="4000" dirty="0" smtClean="0">
                <a:solidFill>
                  <a:schemeClr val="bg1"/>
                </a:solidFill>
                <a:latin typeface="Arial" panose="020B0604020202020204" pitchFamily="34" charset="0"/>
                <a:cs typeface="Arial" panose="020B0604020202020204" pitchFamily="34" charset="0"/>
              </a:rPr>
              <a:t>.</a:t>
            </a:r>
            <a:endParaRPr lang="en-US" sz="4000" dirty="0" smtClean="0">
              <a:solidFill>
                <a:schemeClr val="bg1"/>
              </a:solidFill>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4000" b="1" dirty="0">
                <a:solidFill>
                  <a:schemeClr val="bg1"/>
                </a:solidFill>
                <a:latin typeface="Arial" panose="020B0604020202020204" pitchFamily="34" charset="0"/>
                <a:cs typeface="Arial" panose="020B0604020202020204" pitchFamily="34" charset="0"/>
              </a:rPr>
              <a:t>Condition yourself for the upcoming entrance exam </a:t>
            </a:r>
            <a:r>
              <a:rPr lang="en-US" sz="4000" dirty="0" smtClean="0">
                <a:solidFill>
                  <a:schemeClr val="bg1"/>
                </a:solidFill>
                <a:latin typeface="Arial" panose="020B0604020202020204" pitchFamily="34" charset="0"/>
                <a:cs typeface="Arial" panose="020B0604020202020204" pitchFamily="34" charset="0"/>
              </a:rPr>
              <a:t>- It’s </a:t>
            </a:r>
            <a:r>
              <a:rPr lang="en-US" sz="4000" dirty="0">
                <a:solidFill>
                  <a:schemeClr val="bg1"/>
                </a:solidFill>
                <a:latin typeface="Arial" panose="020B0604020202020204" pitchFamily="34" charset="0"/>
                <a:cs typeface="Arial" panose="020B0604020202020204" pitchFamily="34" charset="0"/>
              </a:rPr>
              <a:t>vital that your mind is more than ready for the exam. So, months before the exam, tell yourself, “You will ace the exam!” every single </a:t>
            </a:r>
            <a:r>
              <a:rPr lang="en-US" sz="4000" dirty="0" smtClean="0">
                <a:solidFill>
                  <a:schemeClr val="bg1"/>
                </a:solidFill>
                <a:latin typeface="Arial" panose="020B0604020202020204" pitchFamily="34" charset="0"/>
                <a:cs typeface="Arial" panose="020B0604020202020204" pitchFamily="34" charset="0"/>
              </a:rPr>
              <a:t>day.</a:t>
            </a:r>
            <a:endParaRPr lang="en-US" sz="40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4731</Words>
  <Application>WPS Presentation</Application>
  <PresentationFormat>Widescreen</PresentationFormat>
  <Paragraphs>85</Paragraphs>
  <Slides>46</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46</vt:i4>
      </vt:variant>
    </vt:vector>
  </HeadingPairs>
  <TitlesOfParts>
    <vt:vector size="67" baseType="lpstr">
      <vt:lpstr>Arial</vt:lpstr>
      <vt:lpstr>SimSun</vt:lpstr>
      <vt:lpstr>Wingdings</vt:lpstr>
      <vt:lpstr>Effra Trial Heavy</vt:lpstr>
      <vt:lpstr>Segoe Print</vt:lpstr>
      <vt:lpstr>Georgia</vt:lpstr>
      <vt:lpstr>Museo Slab 100</vt:lpstr>
      <vt:lpstr>Museo Slab 900</vt:lpstr>
      <vt:lpstr>LucidaGrande</vt:lpstr>
      <vt:lpstr>Wingdings 2</vt:lpstr>
      <vt:lpstr>Wingdings</vt:lpstr>
      <vt:lpstr>Wingdings 3</vt:lpstr>
      <vt:lpstr>Book Antiqua</vt:lpstr>
      <vt:lpstr>Microsoft YaHei</vt:lpstr>
      <vt:lpstr>Arial Unicode MS</vt:lpstr>
      <vt:lpstr>Lucida Sans</vt:lpstr>
      <vt:lpstr>UB Powerpoint Template</vt:lpstr>
      <vt:lpstr>Apex</vt:lpstr>
      <vt:lpstr>PowerPoint.Slide.12</vt:lpstr>
      <vt:lpstr>PowerPoint.Slide.12</vt:lpstr>
      <vt:lpstr>PowerPoint.Slide.12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NwSSU PPT Green Template</dc:title>
  <dc:creator>Ronald A. Amoguez</dc:creator>
  <cp:lastModifiedBy>Jayson Locnam</cp:lastModifiedBy>
  <cp:revision>42</cp:revision>
  <dcterms:created xsi:type="dcterms:W3CDTF">2016-06-27T22:05:00Z</dcterms:created>
  <dcterms:modified xsi:type="dcterms:W3CDTF">2025-02-05T18:31:14Z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E2E0CEE1724149249A82444695BC397B_12</vt:lpwstr>
  </property>
  <property fmtid="{D5CDD505-2E9C-101B-9397-08002B2CF9AE}" pid="3" name="KSOProductBuildVer">
    <vt:lpwstr>1033-12.2.0.19805</vt:lpwstr>
  </property>
</Properties>
</file>