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7"/>
  </p:notesMasterIdLst>
  <p:handoutMasterIdLst>
    <p:handoutMasterId r:id="rId8"/>
  </p:handoutMasterIdLst>
  <p:sldIdLst>
    <p:sldId id="291" r:id="rId2"/>
    <p:sldId id="294" r:id="rId3"/>
    <p:sldId id="370" r:id="rId4"/>
    <p:sldId id="371" r:id="rId5"/>
    <p:sldId id="372" r:id="rId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383"/>
    <a:srgbClr val="666666"/>
    <a:srgbClr val="005BBB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5872"/>
  </p:normalViewPr>
  <p:slideViewPr>
    <p:cSldViewPr snapToGrid="0" snapToObjects="1">
      <p:cViewPr varScale="1">
        <p:scale>
          <a:sx n="69" d="100"/>
          <a:sy n="69" d="100"/>
        </p:scale>
        <p:origin x="-58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pPr/>
              <a:t>4/20/2023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pPr/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wssu-pptbg-greenfu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" y="0"/>
            <a:ext cx="12190477" cy="687208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7" name="Picture 16" descr="nwssu-ppt-logotex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701" y="5936343"/>
            <a:ext cx="5511111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wssu-pptbg-greenfu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" y="-72570"/>
            <a:ext cx="12190477" cy="69446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11" name="Picture 10" descr="nwssu-ppt-logotext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3" y="-72570"/>
            <a:ext cx="1219047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ts val="23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 smtClean="0"/>
          </a:p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 smtClean="0"/>
          </a:p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 smtClean="0"/>
          </a:p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 smtClean="0"/>
          </a:p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71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 smtClean="0"/>
          </a:p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9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 smtClean="0">
                <a:latin typeface="Arial" charset="0"/>
              </a:rPr>
              <a:t>‘-</a:t>
            </a:r>
            <a:endParaRPr lang="en-US" sz="2400" dirty="0">
              <a:latin typeface="Arial" charset="0"/>
            </a:endParaRPr>
          </a:p>
        </p:txBody>
      </p:sp>
      <p:pic>
        <p:nvPicPr>
          <p:cNvPr id="10" name="Picture 9" descr="nwssu-pptbg-topgreen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1" y="428"/>
            <a:ext cx="12190477" cy="68571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4" r:id="rId2"/>
    <p:sldLayoutId id="2147483895" r:id="rId3"/>
    <p:sldLayoutId id="2147483897" r:id="rId4"/>
    <p:sldLayoutId id="2147483907" r:id="rId5"/>
    <p:sldLayoutId id="2147483898" r:id="rId6"/>
    <p:sldLayoutId id="2147483900" r:id="rId7"/>
    <p:sldLayoutId id="2147483906" r:id="rId8"/>
    <p:sldLayoutId id="214748390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97111" y="1906107"/>
            <a:ext cx="6638544" cy="2596619"/>
          </a:xfrm>
        </p:spPr>
        <p:txBody>
          <a:bodyPr>
            <a:normAutofit/>
          </a:bodyPr>
          <a:lstStyle/>
          <a:p>
            <a:r>
              <a:rPr lang="en-US" dirty="0" smtClean="0"/>
              <a:t>Major course output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7111" y="4729094"/>
            <a:ext cx="527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EMBRACING GLOBALIZATION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69468" y="1457413"/>
            <a:ext cx="10795218" cy="50621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1. Who are you? </a:t>
            </a:r>
          </a:p>
          <a:p>
            <a:pPr marL="742939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Discuss some factors that shape who you are (e.g. sex, culture, race, etc.)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2.  How do you express who you are?</a:t>
            </a:r>
          </a:p>
          <a:p>
            <a:pPr marL="800089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Discuss expression on individual identity (e.g. traditions, beliefs, hobbies, language, clothing, etc.)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	3. How are identities connected to globalization?</a:t>
            </a:r>
          </a:p>
          <a:p>
            <a:pPr marL="800089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Discuss opportunities and/or challenges of making global connections.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468" y="737127"/>
            <a:ext cx="10515600" cy="716084"/>
          </a:xfrm>
        </p:spPr>
        <p:txBody>
          <a:bodyPr/>
          <a:lstStyle/>
          <a:p>
            <a:r>
              <a:rPr lang="en-US" b="1" dirty="0" smtClean="0"/>
              <a:t>I. Globalization and Identity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81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69468" y="2189263"/>
            <a:ext cx="10347914" cy="3790483"/>
          </a:xfrm>
        </p:spPr>
        <p:txBody>
          <a:bodyPr/>
          <a:lstStyle/>
          <a:p>
            <a:r>
              <a:rPr lang="en-US" dirty="0" smtClean="0"/>
              <a:t>	1. How does learning the concept  of “Globalization” and its processes make you as a person of today?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Answer the question by comparing how you perceived your “old self”  from your ‘self today” whom have deepen its learning about globalization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does learning globalization helped you as a learner/contributed to you as a citizen.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Globalization and “Self”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1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Answer the questions through a narrative/essay form (not by numbers of bullets)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A4 bond paper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Arial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12 font size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Justified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BOLD (headings, title, &amp; subtopic)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Strictly one paper used.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468" y="962758"/>
            <a:ext cx="10515600" cy="716084"/>
          </a:xfrm>
        </p:spPr>
        <p:txBody>
          <a:bodyPr/>
          <a:lstStyle/>
          <a:p>
            <a:r>
              <a:rPr lang="en-US" dirty="0" smtClean="0"/>
              <a:t>HOW TO DO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1" t="19815" r="13636" b="7422"/>
          <a:stretch/>
        </p:blipFill>
        <p:spPr>
          <a:xfrm>
            <a:off x="4890655" y="2762353"/>
            <a:ext cx="6788727" cy="36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2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69468" y="1925783"/>
            <a:ext cx="10805114" cy="40539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/>
              <a:t>Submit your output to when you are scheduled for your Oral Examinatio</a:t>
            </a:r>
            <a:r>
              <a:rPr lang="en-US" sz="3200" b="1" dirty="0" smtClean="0"/>
              <a:t>n. </a:t>
            </a:r>
            <a:r>
              <a:rPr lang="en-US" sz="3200" b="1" smtClean="0"/>
              <a:t>(</a:t>
            </a:r>
            <a:r>
              <a:rPr lang="en-US" sz="3200" smtClean="0"/>
              <a:t>Hard copy)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468" y="962758"/>
            <a:ext cx="10515600" cy="716084"/>
          </a:xfrm>
        </p:spPr>
        <p:txBody>
          <a:bodyPr/>
          <a:lstStyle/>
          <a:p>
            <a:r>
              <a:rPr lang="en-US" dirty="0" smtClean="0"/>
              <a:t>WHEN AND WHERE TO SUBMIT?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42491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5629</TotalTime>
  <Words>83</Words>
  <Application>Microsoft Office PowerPoint</Application>
  <PresentationFormat>Custom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UB Powerpoint Template</vt:lpstr>
      <vt:lpstr>Major course output</vt:lpstr>
      <vt:lpstr>I. Globalization and Identity</vt:lpstr>
      <vt:lpstr>II. Globalization and “Self” today</vt:lpstr>
      <vt:lpstr>HOW TO DO IT?</vt:lpstr>
      <vt:lpstr>WHEN AND WHERE TO SUBMIT?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NwSSU PPT Green Template</dc:title>
  <dc:creator>Ronald A. Amoguez</dc:creator>
  <cp:lastModifiedBy>Windows User</cp:lastModifiedBy>
  <cp:revision>528</cp:revision>
  <cp:lastPrinted>2015-10-19T19:01:41Z</cp:lastPrinted>
  <dcterms:created xsi:type="dcterms:W3CDTF">2016-06-28T14:05:07Z</dcterms:created>
  <dcterms:modified xsi:type="dcterms:W3CDTF">2023-04-20T01:44:03Z</dcterms:modified>
</cp:coreProperties>
</file>