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EF8"/>
    <a:srgbClr val="EBF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83" autoAdjust="0"/>
    <p:restoredTop sz="94660"/>
  </p:normalViewPr>
  <p:slideViewPr>
    <p:cSldViewPr snapToGrid="0">
      <p:cViewPr>
        <p:scale>
          <a:sx n="110" d="100"/>
          <a:sy n="11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67B-EEA2-4EEE-AFA7-8156EF2AD29B}" type="datetimeFigureOut">
              <a:rPr lang="en-NZ" smtClean="0"/>
              <a:t>25/05/2019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53D-F3BC-4A36-8621-850FBB0FCB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34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67B-EEA2-4EEE-AFA7-8156EF2AD29B}" type="datetimeFigureOut">
              <a:rPr lang="en-NZ" smtClean="0"/>
              <a:t>25/05/2019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53D-F3BC-4A36-8621-850FBB0FCB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252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67B-EEA2-4EEE-AFA7-8156EF2AD29B}" type="datetimeFigureOut">
              <a:rPr lang="en-NZ" smtClean="0"/>
              <a:t>25/05/2019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53D-F3BC-4A36-8621-850FBB0FCB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87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67B-EEA2-4EEE-AFA7-8156EF2AD29B}" type="datetimeFigureOut">
              <a:rPr lang="en-NZ" smtClean="0"/>
              <a:t>25/05/2019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53D-F3BC-4A36-8621-850FBB0FCB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33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67B-EEA2-4EEE-AFA7-8156EF2AD29B}" type="datetimeFigureOut">
              <a:rPr lang="en-NZ" smtClean="0"/>
              <a:t>25/05/2019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53D-F3BC-4A36-8621-850FBB0FCB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843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67B-EEA2-4EEE-AFA7-8156EF2AD29B}" type="datetimeFigureOut">
              <a:rPr lang="en-NZ" smtClean="0"/>
              <a:t>25/05/2019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53D-F3BC-4A36-8621-850FBB0FCB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285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67B-EEA2-4EEE-AFA7-8156EF2AD29B}" type="datetimeFigureOut">
              <a:rPr lang="en-NZ" smtClean="0"/>
              <a:t>25/05/2019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53D-F3BC-4A36-8621-850FBB0FCB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686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67B-EEA2-4EEE-AFA7-8156EF2AD29B}" type="datetimeFigureOut">
              <a:rPr lang="en-NZ" smtClean="0"/>
              <a:t>25/05/2019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53D-F3BC-4A36-8621-850FBB0FCB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908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67B-EEA2-4EEE-AFA7-8156EF2AD29B}" type="datetimeFigureOut">
              <a:rPr lang="en-NZ" smtClean="0"/>
              <a:t>25/05/2019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53D-F3BC-4A36-8621-850FBB0FCB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600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67B-EEA2-4EEE-AFA7-8156EF2AD29B}" type="datetimeFigureOut">
              <a:rPr lang="en-NZ" smtClean="0"/>
              <a:t>25/05/2019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53D-F3BC-4A36-8621-850FBB0FCB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679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F67B-EEA2-4EEE-AFA7-8156EF2AD29B}" type="datetimeFigureOut">
              <a:rPr lang="en-NZ" smtClean="0"/>
              <a:t>25/05/2019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53D-F3BC-4A36-8621-850FBB0FCB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763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F67B-EEA2-4EEE-AFA7-8156EF2AD29B}" type="datetimeFigureOut">
              <a:rPr lang="en-NZ" smtClean="0"/>
              <a:t>25/05/2019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A253D-F3BC-4A36-8621-850FBB0FCB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09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221"/>
          <p:cNvPicPr>
            <a:picLocks noChangeAspect="1"/>
          </p:cNvPicPr>
          <p:nvPr/>
        </p:nvPicPr>
        <p:blipFill rotWithShape="1">
          <a:blip r:embed="rId2"/>
          <a:srcRect l="18537" t="18459" r="62765" b="61597"/>
          <a:stretch/>
        </p:blipFill>
        <p:spPr>
          <a:xfrm>
            <a:off x="7507683" y="2112340"/>
            <a:ext cx="2025504" cy="1350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89" y="164205"/>
            <a:ext cx="751634" cy="57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30" y="335231"/>
            <a:ext cx="755970" cy="579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5969" y="164205"/>
            <a:ext cx="443620" cy="3779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236088" y="164205"/>
            <a:ext cx="443620" cy="3779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236088" y="707489"/>
            <a:ext cx="443620" cy="3779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4278" y="1109235"/>
            <a:ext cx="11937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5231" y="164205"/>
            <a:ext cx="4368" cy="92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9599" y="624816"/>
            <a:ext cx="601549" cy="44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9147" y="624816"/>
            <a:ext cx="750857" cy="0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5231" y="706107"/>
            <a:ext cx="750857" cy="0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85231" y="803845"/>
            <a:ext cx="750857" cy="0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4384" y="896458"/>
            <a:ext cx="750857" cy="0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2768" y="981523"/>
            <a:ext cx="750857" cy="0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7532" y="553893"/>
            <a:ext cx="0" cy="556691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0777" y="535848"/>
            <a:ext cx="0" cy="556691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07779" y="535847"/>
            <a:ext cx="0" cy="556691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90373" y="535846"/>
            <a:ext cx="0" cy="556691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60659" y="535843"/>
            <a:ext cx="0" cy="556691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29589" y="543394"/>
            <a:ext cx="0" cy="556691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32799" y="516475"/>
            <a:ext cx="0" cy="556691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37665" y="525499"/>
            <a:ext cx="0" cy="556691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15" y="531055"/>
            <a:ext cx="751634" cy="57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47" name="Straight Connector 46"/>
          <p:cNvCxnSpPr/>
          <p:nvPr/>
        </p:nvCxnSpPr>
        <p:spPr>
          <a:xfrm>
            <a:off x="1450058" y="335231"/>
            <a:ext cx="0" cy="556691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543" y="446481"/>
            <a:ext cx="750857" cy="0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11385" y="544420"/>
            <a:ext cx="375428" cy="2240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37971" y="632172"/>
            <a:ext cx="364314" cy="1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55456" y="338022"/>
            <a:ext cx="0" cy="556691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240397" y="351695"/>
            <a:ext cx="18654" cy="251891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45796" y="362997"/>
            <a:ext cx="1" cy="152400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62699" y="332678"/>
            <a:ext cx="8007" cy="240243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924409" y="277499"/>
            <a:ext cx="3013" cy="211222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62842" y="331411"/>
            <a:ext cx="0" cy="278346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593405" y="202519"/>
            <a:ext cx="0" cy="556691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481729" y="201378"/>
            <a:ext cx="1" cy="152400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328478" y="145173"/>
            <a:ext cx="1" cy="152400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228400" y="151234"/>
            <a:ext cx="0" cy="245927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81289" y="183959"/>
            <a:ext cx="15095" cy="178732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228400" y="720990"/>
            <a:ext cx="293657" cy="1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208628" y="810945"/>
            <a:ext cx="293657" cy="1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28851" y="202519"/>
            <a:ext cx="750857" cy="0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37160" y="277499"/>
            <a:ext cx="750857" cy="0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475469" y="387768"/>
            <a:ext cx="202856" cy="2240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546760" y="508956"/>
            <a:ext cx="141257" cy="1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529089" y="595568"/>
            <a:ext cx="141257" cy="1"/>
          </a:xfrm>
          <a:prstGeom prst="line">
            <a:avLst/>
          </a:prstGeom>
          <a:ln>
            <a:solidFill>
              <a:srgbClr val="E4EE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48887" y="1116058"/>
            <a:ext cx="8065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L</a:t>
            </a:r>
            <a:r>
              <a:rPr lang="en-US" altLang="zh-CN" sz="1050" b="1" dirty="0" smtClean="0"/>
              <a:t>ongitude</a:t>
            </a:r>
            <a:endParaRPr lang="en-NZ" sz="1050" b="1" dirty="0"/>
          </a:p>
        </p:txBody>
      </p:sp>
      <p:sp>
        <p:nvSpPr>
          <p:cNvPr id="108" name="TextBox 107"/>
          <p:cNvSpPr txBox="1"/>
          <p:nvPr/>
        </p:nvSpPr>
        <p:spPr>
          <a:xfrm rot="10800000">
            <a:off x="183995" y="397160"/>
            <a:ext cx="346249" cy="612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50" b="1" dirty="0" smtClean="0"/>
              <a:t>Latitude</a:t>
            </a:r>
            <a:endParaRPr lang="en-NZ" sz="1050" b="1" dirty="0"/>
          </a:p>
        </p:txBody>
      </p:sp>
      <p:sp>
        <p:nvSpPr>
          <p:cNvPr id="109" name="TextBox 108"/>
          <p:cNvSpPr txBox="1"/>
          <p:nvPr/>
        </p:nvSpPr>
        <p:spPr>
          <a:xfrm rot="19128899">
            <a:off x="463661" y="805478"/>
            <a:ext cx="6790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Time</a:t>
            </a:r>
            <a:endParaRPr lang="en-NZ" sz="105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83994" y="1531721"/>
            <a:ext cx="200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Time</a:t>
            </a:r>
            <a:r>
              <a:rPr lang="en-US" altLang="zh-CN" sz="1100" b="1" dirty="0" smtClean="0"/>
              <a:t>— Space ERA20 dataset</a:t>
            </a:r>
            <a:endParaRPr lang="en-NZ" sz="1100" b="1" dirty="0"/>
          </a:p>
        </p:txBody>
      </p:sp>
      <p:cxnSp>
        <p:nvCxnSpPr>
          <p:cNvPr id="113" name="Curved Connector 112"/>
          <p:cNvCxnSpPr/>
          <p:nvPr/>
        </p:nvCxnSpPr>
        <p:spPr>
          <a:xfrm>
            <a:off x="1228400" y="981523"/>
            <a:ext cx="709042" cy="504404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/>
          <p:nvPr/>
        </p:nvCxnSpPr>
        <p:spPr>
          <a:xfrm>
            <a:off x="1668642" y="426383"/>
            <a:ext cx="709042" cy="504404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900169" y="1369974"/>
            <a:ext cx="919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1900-01-01</a:t>
            </a:r>
            <a:endParaRPr lang="en-NZ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319986" y="840532"/>
            <a:ext cx="919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2010-12-31</a:t>
            </a:r>
            <a:endParaRPr lang="en-NZ" sz="800" dirty="0"/>
          </a:p>
        </p:txBody>
      </p:sp>
      <p:sp>
        <p:nvSpPr>
          <p:cNvPr id="117" name="Right Arrow 116"/>
          <p:cNvSpPr/>
          <p:nvPr/>
        </p:nvSpPr>
        <p:spPr>
          <a:xfrm>
            <a:off x="3238985" y="848991"/>
            <a:ext cx="1052358" cy="27363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171008" y="586616"/>
            <a:ext cx="14326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PCA/EOF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analysis</a:t>
            </a:r>
            <a:endParaRPr lang="en-NZ" sz="1050" b="1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671587" y="750690"/>
            <a:ext cx="99588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Principal </a:t>
            </a:r>
          </a:p>
          <a:p>
            <a:pPr algn="ctr"/>
            <a:r>
              <a:rPr lang="en-US" altLang="zh-CN" sz="1200" dirty="0" smtClean="0"/>
              <a:t>components</a:t>
            </a:r>
            <a:endParaRPr lang="en-NZ" sz="1200" dirty="0"/>
          </a:p>
        </p:txBody>
      </p:sp>
      <p:sp>
        <p:nvSpPr>
          <p:cNvPr id="121" name="Right Arrow 120"/>
          <p:cNvSpPr/>
          <p:nvPr/>
        </p:nvSpPr>
        <p:spPr>
          <a:xfrm>
            <a:off x="6098961" y="847988"/>
            <a:ext cx="1001108" cy="26807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098961" y="578322"/>
            <a:ext cx="14326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SOM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analysis</a:t>
            </a:r>
            <a:endParaRPr lang="en-NZ" sz="1050" b="1" dirty="0">
              <a:solidFill>
                <a:srgbClr val="FF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569610" y="72550"/>
            <a:ext cx="1113840" cy="1512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4" name="Rectangle 123"/>
          <p:cNvSpPr/>
          <p:nvPr/>
        </p:nvSpPr>
        <p:spPr>
          <a:xfrm>
            <a:off x="7686207" y="156711"/>
            <a:ext cx="217283" cy="224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/>
          </a:p>
        </p:txBody>
      </p:sp>
      <p:sp>
        <p:nvSpPr>
          <p:cNvPr id="125" name="Rectangle 124"/>
          <p:cNvSpPr/>
          <p:nvPr/>
        </p:nvSpPr>
        <p:spPr>
          <a:xfrm>
            <a:off x="7995125" y="152342"/>
            <a:ext cx="217283" cy="224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/>
          </a:p>
        </p:txBody>
      </p:sp>
      <p:sp>
        <p:nvSpPr>
          <p:cNvPr id="126" name="Rectangle 125"/>
          <p:cNvSpPr/>
          <p:nvPr/>
        </p:nvSpPr>
        <p:spPr>
          <a:xfrm>
            <a:off x="8317978" y="152342"/>
            <a:ext cx="217283" cy="224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/>
          </a:p>
        </p:txBody>
      </p:sp>
      <p:sp>
        <p:nvSpPr>
          <p:cNvPr id="127" name="Rectangle 126"/>
          <p:cNvSpPr/>
          <p:nvPr/>
        </p:nvSpPr>
        <p:spPr>
          <a:xfrm>
            <a:off x="7691670" y="468060"/>
            <a:ext cx="217283" cy="224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/>
          </a:p>
        </p:txBody>
      </p:sp>
      <p:sp>
        <p:nvSpPr>
          <p:cNvPr id="128" name="Rectangle 127"/>
          <p:cNvSpPr/>
          <p:nvPr/>
        </p:nvSpPr>
        <p:spPr>
          <a:xfrm>
            <a:off x="8005515" y="488721"/>
            <a:ext cx="217283" cy="224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/>
          </a:p>
        </p:txBody>
      </p:sp>
      <p:sp>
        <p:nvSpPr>
          <p:cNvPr id="129" name="Rectangle 128"/>
          <p:cNvSpPr/>
          <p:nvPr/>
        </p:nvSpPr>
        <p:spPr>
          <a:xfrm>
            <a:off x="8324887" y="506890"/>
            <a:ext cx="217283" cy="224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/>
          </a:p>
        </p:txBody>
      </p:sp>
      <p:sp>
        <p:nvSpPr>
          <p:cNvPr id="130" name="Rectangle 129"/>
          <p:cNvSpPr/>
          <p:nvPr/>
        </p:nvSpPr>
        <p:spPr>
          <a:xfrm>
            <a:off x="7693028" y="840904"/>
            <a:ext cx="217283" cy="224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/>
          </a:p>
        </p:txBody>
      </p:sp>
      <p:sp>
        <p:nvSpPr>
          <p:cNvPr id="131" name="Rectangle 130"/>
          <p:cNvSpPr/>
          <p:nvPr/>
        </p:nvSpPr>
        <p:spPr>
          <a:xfrm>
            <a:off x="7995124" y="854665"/>
            <a:ext cx="217283" cy="224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/>
          </a:p>
        </p:txBody>
      </p:sp>
      <p:sp>
        <p:nvSpPr>
          <p:cNvPr id="132" name="Rectangle 131"/>
          <p:cNvSpPr/>
          <p:nvPr/>
        </p:nvSpPr>
        <p:spPr>
          <a:xfrm>
            <a:off x="8333406" y="863658"/>
            <a:ext cx="217283" cy="224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/>
          </a:p>
        </p:txBody>
      </p:sp>
      <p:sp>
        <p:nvSpPr>
          <p:cNvPr id="133" name="Rectangle 132"/>
          <p:cNvSpPr/>
          <p:nvPr/>
        </p:nvSpPr>
        <p:spPr>
          <a:xfrm>
            <a:off x="7694062" y="1195284"/>
            <a:ext cx="217283" cy="224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/>
          </a:p>
        </p:txBody>
      </p:sp>
      <p:sp>
        <p:nvSpPr>
          <p:cNvPr id="134" name="Rectangle 133"/>
          <p:cNvSpPr/>
          <p:nvPr/>
        </p:nvSpPr>
        <p:spPr>
          <a:xfrm>
            <a:off x="8003309" y="1193961"/>
            <a:ext cx="217283" cy="224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/>
          </a:p>
        </p:txBody>
      </p:sp>
      <p:sp>
        <p:nvSpPr>
          <p:cNvPr id="135" name="Rectangle 134"/>
          <p:cNvSpPr/>
          <p:nvPr/>
        </p:nvSpPr>
        <p:spPr>
          <a:xfrm>
            <a:off x="8324886" y="1182216"/>
            <a:ext cx="217283" cy="224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/>
          </a:p>
        </p:txBody>
      </p:sp>
      <p:sp>
        <p:nvSpPr>
          <p:cNvPr id="136" name="TextBox 135"/>
          <p:cNvSpPr txBox="1"/>
          <p:nvPr/>
        </p:nvSpPr>
        <p:spPr>
          <a:xfrm>
            <a:off x="7685414" y="327586"/>
            <a:ext cx="550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NZ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8002208" y="327586"/>
            <a:ext cx="681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</a:t>
            </a:r>
            <a:endParaRPr lang="en-NZ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8330027" y="327586"/>
            <a:ext cx="224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</a:t>
            </a:r>
            <a:endParaRPr lang="en-NZ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685414" y="650944"/>
            <a:ext cx="224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4</a:t>
            </a:r>
            <a:endParaRPr lang="en-NZ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8011494" y="666882"/>
            <a:ext cx="224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</a:t>
            </a:r>
            <a:endParaRPr lang="en-NZ" sz="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337574" y="691277"/>
            <a:ext cx="224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6</a:t>
            </a:r>
            <a:endParaRPr lang="en-NZ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713569" y="1014055"/>
            <a:ext cx="224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</a:t>
            </a:r>
            <a:endParaRPr lang="en-NZ" sz="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7999930" y="1019394"/>
            <a:ext cx="224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8</a:t>
            </a:r>
            <a:endParaRPr lang="en-NZ" sz="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8300133" y="1381897"/>
            <a:ext cx="383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12</a:t>
            </a:r>
            <a:endParaRPr lang="en-NZ" sz="8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335698" y="1028722"/>
            <a:ext cx="224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9</a:t>
            </a:r>
            <a:endParaRPr lang="en-NZ" sz="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674063" y="1381897"/>
            <a:ext cx="311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10</a:t>
            </a:r>
            <a:endParaRPr lang="en-NZ" sz="8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971115" y="1389611"/>
            <a:ext cx="383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11</a:t>
            </a:r>
            <a:endParaRPr lang="en-NZ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7343724" y="1721193"/>
            <a:ext cx="1638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   SOM patterns nodes</a:t>
            </a:r>
            <a:endParaRPr lang="en-NZ" sz="1100" b="1" dirty="0"/>
          </a:p>
        </p:txBody>
      </p:sp>
      <p:sp>
        <p:nvSpPr>
          <p:cNvPr id="168" name="Left Arrow 167"/>
          <p:cNvSpPr/>
          <p:nvPr/>
        </p:nvSpPr>
        <p:spPr>
          <a:xfrm>
            <a:off x="6438589" y="2431218"/>
            <a:ext cx="905135" cy="259732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0" name="TextBox 169"/>
          <p:cNvSpPr txBox="1"/>
          <p:nvPr/>
        </p:nvSpPr>
        <p:spPr>
          <a:xfrm>
            <a:off x="9102820" y="2116657"/>
            <a:ext cx="24183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BMU</a:t>
            </a:r>
            <a:endParaRPr lang="en-NZ" sz="1050" b="1" dirty="0">
              <a:solidFill>
                <a:srgbClr val="FF0000"/>
              </a:solidFill>
            </a:endParaRPr>
          </a:p>
        </p:txBody>
      </p:sp>
      <p:pic>
        <p:nvPicPr>
          <p:cNvPr id="225" name="Picture 224"/>
          <p:cNvPicPr>
            <a:picLocks noChangeAspect="1"/>
          </p:cNvPicPr>
          <p:nvPr/>
        </p:nvPicPr>
        <p:blipFill rotWithShape="1">
          <a:blip r:embed="rId5"/>
          <a:srcRect l="19167" t="19191" r="63351" b="63429"/>
          <a:stretch/>
        </p:blipFill>
        <p:spPr>
          <a:xfrm>
            <a:off x="7503573" y="3545818"/>
            <a:ext cx="1859907" cy="1155670"/>
          </a:xfrm>
          <a:prstGeom prst="rect">
            <a:avLst/>
          </a:prstGeom>
        </p:spPr>
      </p:pic>
      <p:sp>
        <p:nvSpPr>
          <p:cNvPr id="226" name="Left Arrow 225"/>
          <p:cNvSpPr/>
          <p:nvPr/>
        </p:nvSpPr>
        <p:spPr>
          <a:xfrm>
            <a:off x="6440899" y="3890201"/>
            <a:ext cx="905135" cy="231817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4" name="Curved Left Arrow 233"/>
          <p:cNvSpPr/>
          <p:nvPr/>
        </p:nvSpPr>
        <p:spPr>
          <a:xfrm>
            <a:off x="8958297" y="733255"/>
            <a:ext cx="397510" cy="1528155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235" name="Curved Left Arrow 234"/>
          <p:cNvSpPr/>
          <p:nvPr/>
        </p:nvSpPr>
        <p:spPr>
          <a:xfrm>
            <a:off x="9102820" y="774604"/>
            <a:ext cx="439292" cy="3037135"/>
          </a:xfrm>
          <a:prstGeom prst="curvedLeftArrow">
            <a:avLst>
              <a:gd name="adj1" fmla="val 25000"/>
              <a:gd name="adj2" fmla="val 50000"/>
              <a:gd name="adj3" fmla="val 2890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pic>
        <p:nvPicPr>
          <p:cNvPr id="239" name="Picture 238"/>
          <p:cNvPicPr>
            <a:picLocks noChangeAspect="1"/>
          </p:cNvPicPr>
          <p:nvPr/>
        </p:nvPicPr>
        <p:blipFill rotWithShape="1">
          <a:blip r:embed="rId6"/>
          <a:srcRect l="21822" t="47462" r="60273" b="18231"/>
          <a:stretch/>
        </p:blipFill>
        <p:spPr>
          <a:xfrm>
            <a:off x="5039887" y="1326951"/>
            <a:ext cx="1249064" cy="1511940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 rotWithShape="1">
          <a:blip r:embed="rId7"/>
          <a:srcRect l="21714" t="47121" r="60513" b="17929"/>
          <a:stretch/>
        </p:blipFill>
        <p:spPr>
          <a:xfrm>
            <a:off x="5042057" y="3300050"/>
            <a:ext cx="1250541" cy="1536924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 rotWithShape="1">
          <a:blip r:embed="rId8"/>
          <a:srcRect t="-1" b="44818"/>
          <a:stretch/>
        </p:blipFill>
        <p:spPr>
          <a:xfrm>
            <a:off x="402170" y="1917527"/>
            <a:ext cx="3577538" cy="551299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 rotWithShape="1">
          <a:blip r:embed="rId9"/>
          <a:srcRect b="45814"/>
          <a:stretch/>
        </p:blipFill>
        <p:spPr>
          <a:xfrm>
            <a:off x="402170" y="2736247"/>
            <a:ext cx="3602134" cy="550328"/>
          </a:xfrm>
          <a:prstGeom prst="rect">
            <a:avLst/>
          </a:prstGeom>
        </p:spPr>
      </p:pic>
      <p:sp>
        <p:nvSpPr>
          <p:cNvPr id="245" name="Left Arrow 244"/>
          <p:cNvSpPr/>
          <p:nvPr/>
        </p:nvSpPr>
        <p:spPr>
          <a:xfrm>
            <a:off x="4131613" y="2313036"/>
            <a:ext cx="899349" cy="21259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6" name="TextBox 245"/>
          <p:cNvSpPr txBox="1"/>
          <p:nvPr/>
        </p:nvSpPr>
        <p:spPr>
          <a:xfrm>
            <a:off x="4838766" y="2957670"/>
            <a:ext cx="1590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   Node dataset ECMWF</a:t>
            </a:r>
            <a:endParaRPr lang="en-NZ" sz="1100" b="1" dirty="0"/>
          </a:p>
        </p:txBody>
      </p:sp>
      <p:sp>
        <p:nvSpPr>
          <p:cNvPr id="247" name="TextBox 246"/>
          <p:cNvSpPr txBox="1"/>
          <p:nvPr/>
        </p:nvSpPr>
        <p:spPr>
          <a:xfrm>
            <a:off x="4828081" y="4849999"/>
            <a:ext cx="1590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   Node dataset ERA20C</a:t>
            </a:r>
            <a:endParaRPr lang="en-NZ" sz="1100" b="1" dirty="0"/>
          </a:p>
        </p:txBody>
      </p:sp>
      <p:sp>
        <p:nvSpPr>
          <p:cNvPr id="248" name="TextBox 247"/>
          <p:cNvSpPr txBox="1"/>
          <p:nvPr/>
        </p:nvSpPr>
        <p:spPr>
          <a:xfrm>
            <a:off x="952170" y="2429340"/>
            <a:ext cx="3099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  </a:t>
            </a:r>
            <a:r>
              <a:rPr lang="en-US" altLang="zh-CN" sz="1100" b="1" dirty="0" smtClean="0"/>
              <a:t>Histogram of</a:t>
            </a:r>
            <a:r>
              <a:rPr lang="en-NZ" altLang="zh-CN" sz="1100" b="1" dirty="0"/>
              <a:t> </a:t>
            </a:r>
            <a:r>
              <a:rPr lang="en-US" sz="1100" b="1" dirty="0" smtClean="0"/>
              <a:t>Frequency of </a:t>
            </a:r>
            <a:r>
              <a:rPr lang="en-US" sz="1100" b="1" dirty="0" err="1" smtClean="0"/>
              <a:t>occurrence,ECMWF</a:t>
            </a:r>
            <a:r>
              <a:rPr lang="en-US" altLang="zh-CN" sz="1100" b="1" dirty="0" smtClean="0"/>
              <a:t> </a:t>
            </a:r>
            <a:endParaRPr lang="en-NZ" sz="1100" b="1" dirty="0"/>
          </a:p>
        </p:txBody>
      </p:sp>
      <p:sp>
        <p:nvSpPr>
          <p:cNvPr id="249" name="Rectangle 248"/>
          <p:cNvSpPr/>
          <p:nvPr/>
        </p:nvSpPr>
        <p:spPr>
          <a:xfrm>
            <a:off x="666631" y="3331873"/>
            <a:ext cx="36247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Histogram of</a:t>
            </a:r>
            <a:r>
              <a:rPr lang="en-NZ" altLang="zh-CN" sz="1100" b="1" dirty="0"/>
              <a:t> </a:t>
            </a:r>
            <a:r>
              <a:rPr lang="en-NZ" altLang="zh-CN" sz="1100" b="1" dirty="0" smtClean="0"/>
              <a:t>Relative </a:t>
            </a:r>
            <a:r>
              <a:rPr lang="en-US" sz="1100" b="1" dirty="0" smtClean="0"/>
              <a:t>Frequency </a:t>
            </a:r>
            <a:r>
              <a:rPr lang="en-US" sz="1100" b="1" dirty="0"/>
              <a:t>of </a:t>
            </a:r>
            <a:r>
              <a:rPr lang="en-US" sz="1100" b="1" dirty="0" err="1" smtClean="0"/>
              <a:t>occurrence,ECMWF</a:t>
            </a:r>
            <a:r>
              <a:rPr lang="en-US" altLang="zh-CN" sz="1100" b="1" dirty="0" smtClean="0"/>
              <a:t> </a:t>
            </a:r>
            <a:endParaRPr lang="en-NZ" sz="1100" dirty="0"/>
          </a:p>
        </p:txBody>
      </p:sp>
      <p:sp>
        <p:nvSpPr>
          <p:cNvPr id="250" name="Left Arrow 249"/>
          <p:cNvSpPr/>
          <p:nvPr/>
        </p:nvSpPr>
        <p:spPr>
          <a:xfrm>
            <a:off x="4187994" y="4303796"/>
            <a:ext cx="851893" cy="21259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" r="1785" b="59345"/>
          <a:stretch/>
        </p:blipFill>
        <p:spPr>
          <a:xfrm>
            <a:off x="402170" y="3933826"/>
            <a:ext cx="3577538" cy="420549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" t="8746" r="2357" b="55081"/>
          <a:stretch/>
        </p:blipFill>
        <p:spPr>
          <a:xfrm>
            <a:off x="402170" y="4771632"/>
            <a:ext cx="3577538" cy="427720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913842" y="4423314"/>
            <a:ext cx="3377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  </a:t>
            </a:r>
            <a:r>
              <a:rPr lang="en-US" altLang="zh-CN" sz="1100" b="1" dirty="0" smtClean="0"/>
              <a:t>Histogram of</a:t>
            </a:r>
            <a:r>
              <a:rPr lang="en-NZ" altLang="zh-CN" sz="1100" b="1" dirty="0"/>
              <a:t> </a:t>
            </a:r>
            <a:r>
              <a:rPr lang="en-US" sz="1100" b="1" dirty="0" smtClean="0"/>
              <a:t>Frequency of occurrence,ERA20C</a:t>
            </a:r>
            <a:r>
              <a:rPr lang="en-US" altLang="zh-CN" sz="1100" b="1" dirty="0" smtClean="0"/>
              <a:t> </a:t>
            </a:r>
            <a:endParaRPr lang="en-NZ" sz="1100" b="1" dirty="0"/>
          </a:p>
        </p:txBody>
      </p:sp>
      <p:sp>
        <p:nvSpPr>
          <p:cNvPr id="254" name="Rectangle 253"/>
          <p:cNvSpPr/>
          <p:nvPr/>
        </p:nvSpPr>
        <p:spPr>
          <a:xfrm>
            <a:off x="704961" y="5286060"/>
            <a:ext cx="3535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/>
              <a:t>Histogram of</a:t>
            </a:r>
            <a:r>
              <a:rPr lang="en-NZ" altLang="zh-CN" sz="1100" b="1" dirty="0"/>
              <a:t> </a:t>
            </a:r>
            <a:r>
              <a:rPr lang="en-NZ" altLang="zh-CN" sz="1100" b="1" dirty="0" smtClean="0"/>
              <a:t>Relative </a:t>
            </a:r>
            <a:r>
              <a:rPr lang="en-US" sz="1100" b="1" dirty="0" smtClean="0"/>
              <a:t>Frequency </a:t>
            </a:r>
            <a:r>
              <a:rPr lang="en-US" sz="1100" b="1" dirty="0"/>
              <a:t>of </a:t>
            </a:r>
            <a:r>
              <a:rPr lang="en-US" sz="1100" b="1" dirty="0" smtClean="0"/>
              <a:t>occurrence,ERA20C</a:t>
            </a:r>
            <a:r>
              <a:rPr lang="en-US" altLang="zh-CN" sz="1100" b="1" dirty="0" smtClean="0"/>
              <a:t> </a:t>
            </a:r>
            <a:endParaRPr lang="en-NZ" sz="1100" dirty="0"/>
          </a:p>
        </p:txBody>
      </p:sp>
      <p:sp>
        <p:nvSpPr>
          <p:cNvPr id="260" name="Rectangle 259"/>
          <p:cNvSpPr/>
          <p:nvPr/>
        </p:nvSpPr>
        <p:spPr>
          <a:xfrm>
            <a:off x="4986056" y="1294556"/>
            <a:ext cx="1371201" cy="381705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63" name="Picture 262"/>
          <p:cNvPicPr>
            <a:picLocks noChangeAspect="1"/>
          </p:cNvPicPr>
          <p:nvPr/>
        </p:nvPicPr>
        <p:blipFill rotWithShape="1">
          <a:blip r:embed="rId12"/>
          <a:srcRect l="32050" t="19215" r="32259" b="38460"/>
          <a:stretch/>
        </p:blipFill>
        <p:spPr>
          <a:xfrm>
            <a:off x="5933051" y="5170586"/>
            <a:ext cx="1916210" cy="1420250"/>
          </a:xfrm>
          <a:prstGeom prst="rect">
            <a:avLst/>
          </a:prstGeom>
        </p:spPr>
      </p:pic>
      <p:sp>
        <p:nvSpPr>
          <p:cNvPr id="264" name="Right Arrow 263"/>
          <p:cNvSpPr/>
          <p:nvPr/>
        </p:nvSpPr>
        <p:spPr>
          <a:xfrm>
            <a:off x="5286104" y="5712822"/>
            <a:ext cx="599356" cy="27048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5" name="Rectangle 264"/>
          <p:cNvSpPr/>
          <p:nvPr/>
        </p:nvSpPr>
        <p:spPr>
          <a:xfrm>
            <a:off x="5146766" y="5425440"/>
            <a:ext cx="139338" cy="4963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6" name="TextBox 265"/>
          <p:cNvSpPr txBox="1"/>
          <p:nvPr/>
        </p:nvSpPr>
        <p:spPr>
          <a:xfrm>
            <a:off x="6156751" y="6557907"/>
            <a:ext cx="1638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   Contingency Table</a:t>
            </a:r>
            <a:endParaRPr lang="en-NZ" sz="1100" b="1" dirty="0"/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80" y="5700640"/>
            <a:ext cx="1752067" cy="942729"/>
          </a:xfrm>
          <a:prstGeom prst="rect">
            <a:avLst/>
          </a:prstGeom>
        </p:spPr>
      </p:pic>
      <p:sp>
        <p:nvSpPr>
          <p:cNvPr id="268" name="Right Arrow 267"/>
          <p:cNvSpPr/>
          <p:nvPr/>
        </p:nvSpPr>
        <p:spPr>
          <a:xfrm>
            <a:off x="7874013" y="5156001"/>
            <a:ext cx="964859" cy="20662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8011494" y="4888611"/>
            <a:ext cx="14326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Chi-square</a:t>
            </a:r>
            <a:endParaRPr lang="en-NZ" sz="1050" b="1" dirty="0">
              <a:solidFill>
                <a:srgbClr val="FF0000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9024168" y="5347168"/>
            <a:ext cx="1638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b="1" dirty="0" err="1" smtClean="0"/>
              <a:t>Heatmap</a:t>
            </a:r>
            <a:r>
              <a:rPr lang="en-NZ" sz="1100" b="1" dirty="0" smtClean="0"/>
              <a:t> of Cramer’s </a:t>
            </a:r>
            <a:r>
              <a:rPr lang="en-NZ" sz="1100" b="1" dirty="0"/>
              <a:t>V</a:t>
            </a:r>
            <a:r>
              <a:rPr lang="en-US" sz="1100" b="1" dirty="0"/>
              <a:t> </a:t>
            </a:r>
            <a:endParaRPr lang="en-NZ" sz="1100" b="1" dirty="0"/>
          </a:p>
        </p:txBody>
      </p:sp>
      <p:sp>
        <p:nvSpPr>
          <p:cNvPr id="272" name="Right Arrow 271"/>
          <p:cNvSpPr/>
          <p:nvPr/>
        </p:nvSpPr>
        <p:spPr>
          <a:xfrm>
            <a:off x="7859372" y="6230928"/>
            <a:ext cx="990119" cy="2064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7995124" y="6021352"/>
            <a:ext cx="14326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entropy</a:t>
            </a:r>
            <a:endParaRPr lang="en-NZ" sz="1050" b="1" dirty="0">
              <a:solidFill>
                <a:srgbClr val="FF0000"/>
              </a:solidFill>
            </a:endParaRPr>
          </a:p>
        </p:txBody>
      </p:sp>
      <p:pic>
        <p:nvPicPr>
          <p:cNvPr id="274" name="Picture 273" descr="D:\Shun_Li\5.2 Association_plot_time\1.State1\ECMWF_ERA20C_dependency_time_1980.png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749" y="5544512"/>
            <a:ext cx="2037517" cy="121763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TextBox 274"/>
          <p:cNvSpPr txBox="1"/>
          <p:nvPr/>
        </p:nvSpPr>
        <p:spPr>
          <a:xfrm>
            <a:off x="10553903" y="6622970"/>
            <a:ext cx="1638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b="1" dirty="0" err="1" smtClean="0"/>
              <a:t>Heatmap</a:t>
            </a:r>
            <a:r>
              <a:rPr lang="en-NZ" sz="1100" b="1" dirty="0" smtClean="0"/>
              <a:t> of dependency</a:t>
            </a:r>
            <a:r>
              <a:rPr lang="en-US" sz="1100" b="1" dirty="0" smtClean="0"/>
              <a:t> </a:t>
            </a:r>
            <a:endParaRPr lang="en-NZ" sz="1100" b="1" dirty="0"/>
          </a:p>
        </p:txBody>
      </p:sp>
      <p:sp>
        <p:nvSpPr>
          <p:cNvPr id="276" name="TextBox 275"/>
          <p:cNvSpPr txBox="1"/>
          <p:nvPr/>
        </p:nvSpPr>
        <p:spPr>
          <a:xfrm>
            <a:off x="8864940" y="6611029"/>
            <a:ext cx="1987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Time Series of dependency</a:t>
            </a:r>
            <a:endParaRPr lang="en-NZ" sz="1100" b="1" dirty="0"/>
          </a:p>
        </p:txBody>
      </p:sp>
      <p:pic>
        <p:nvPicPr>
          <p:cNvPr id="270" name="Picture 26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094" y="4317900"/>
            <a:ext cx="1994916" cy="1073398"/>
          </a:xfrm>
          <a:prstGeom prst="rect">
            <a:avLst/>
          </a:prstGeom>
        </p:spPr>
      </p:pic>
      <p:pic>
        <p:nvPicPr>
          <p:cNvPr id="278" name="Picture 277"/>
          <p:cNvPicPr>
            <a:picLocks noChangeAspect="1"/>
          </p:cNvPicPr>
          <p:nvPr/>
        </p:nvPicPr>
        <p:blipFill rotWithShape="1">
          <a:blip r:embed="rId16"/>
          <a:srcRect l="38595" t="28131" r="36122" b="48962"/>
          <a:stretch/>
        </p:blipFill>
        <p:spPr>
          <a:xfrm>
            <a:off x="9824552" y="3130440"/>
            <a:ext cx="1813384" cy="1026856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 rotWithShape="1">
          <a:blip r:embed="rId17"/>
          <a:srcRect l="36105" t="54092" r="36504" b="21706"/>
          <a:stretch/>
        </p:blipFill>
        <p:spPr>
          <a:xfrm>
            <a:off x="9824552" y="1758595"/>
            <a:ext cx="1802139" cy="995210"/>
          </a:xfrm>
          <a:prstGeom prst="rect">
            <a:avLst/>
          </a:prstGeom>
        </p:spPr>
      </p:pic>
      <p:sp>
        <p:nvSpPr>
          <p:cNvPr id="280" name="TextBox 279"/>
          <p:cNvSpPr txBox="1"/>
          <p:nvPr/>
        </p:nvSpPr>
        <p:spPr>
          <a:xfrm>
            <a:off x="9982036" y="4037712"/>
            <a:ext cx="1638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b="1" dirty="0" smtClean="0"/>
              <a:t>Average of Cramer’s </a:t>
            </a:r>
            <a:r>
              <a:rPr lang="en-NZ" sz="1100" b="1" dirty="0"/>
              <a:t>V</a:t>
            </a:r>
            <a:r>
              <a:rPr lang="en-US" sz="1100" b="1" dirty="0"/>
              <a:t> </a:t>
            </a:r>
            <a:endParaRPr lang="en-NZ" sz="11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9922690" y="2743670"/>
            <a:ext cx="1638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b="1" dirty="0" smtClean="0"/>
              <a:t>Average of </a:t>
            </a:r>
            <a:r>
              <a:rPr lang="en-NZ" sz="1100" b="1" dirty="0" smtClean="0"/>
              <a:t>dependency</a:t>
            </a:r>
            <a:endParaRPr lang="en-NZ" sz="1100" b="1" dirty="0"/>
          </a:p>
        </p:txBody>
      </p:sp>
      <p:sp>
        <p:nvSpPr>
          <p:cNvPr id="282" name="Rectangle 281"/>
          <p:cNvSpPr/>
          <p:nvPr/>
        </p:nvSpPr>
        <p:spPr>
          <a:xfrm>
            <a:off x="8977965" y="4312976"/>
            <a:ext cx="1619711" cy="1246122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3" name="Rectangle 282"/>
          <p:cNvSpPr/>
          <p:nvPr/>
        </p:nvSpPr>
        <p:spPr>
          <a:xfrm>
            <a:off x="8939755" y="5597924"/>
            <a:ext cx="3197397" cy="1246122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5" name="Curved Up Arrow 284"/>
          <p:cNvSpPr/>
          <p:nvPr/>
        </p:nvSpPr>
        <p:spPr>
          <a:xfrm rot="16200000">
            <a:off x="10396930" y="3875329"/>
            <a:ext cx="2873972" cy="464393"/>
          </a:xfrm>
          <a:prstGeom prst="curvedUpArrow">
            <a:avLst>
              <a:gd name="adj1" fmla="val 25000"/>
              <a:gd name="adj2" fmla="val 50000"/>
              <a:gd name="adj3" fmla="val 3754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286" name="Curved Up Arrow 285"/>
          <p:cNvSpPr/>
          <p:nvPr/>
        </p:nvSpPr>
        <p:spPr>
          <a:xfrm rot="17866504">
            <a:off x="10478112" y="4600381"/>
            <a:ext cx="995773" cy="330716"/>
          </a:xfrm>
          <a:prstGeom prst="curvedUpArrow">
            <a:avLst>
              <a:gd name="adj1" fmla="val 25000"/>
              <a:gd name="adj2" fmla="val 50000"/>
              <a:gd name="adj3" fmla="val 3754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pic>
        <p:nvPicPr>
          <p:cNvPr id="288" name="Picture 287"/>
          <p:cNvPicPr>
            <a:picLocks noChangeAspect="1"/>
          </p:cNvPicPr>
          <p:nvPr/>
        </p:nvPicPr>
        <p:blipFill rotWithShape="1">
          <a:blip r:embed="rId18"/>
          <a:srcRect l="34549" t="34198" r="35222" b="37919"/>
          <a:stretch/>
        </p:blipFill>
        <p:spPr>
          <a:xfrm>
            <a:off x="9617042" y="35740"/>
            <a:ext cx="1759107" cy="1014073"/>
          </a:xfrm>
          <a:prstGeom prst="rect">
            <a:avLst/>
          </a:prstGeom>
        </p:spPr>
      </p:pic>
      <p:sp>
        <p:nvSpPr>
          <p:cNvPr id="289" name="Up Arrow 288"/>
          <p:cNvSpPr/>
          <p:nvPr/>
        </p:nvSpPr>
        <p:spPr>
          <a:xfrm>
            <a:off x="10693394" y="1326951"/>
            <a:ext cx="159367" cy="427506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90" name="Picture 289"/>
          <p:cNvPicPr>
            <a:picLocks noChangeAspect="1"/>
          </p:cNvPicPr>
          <p:nvPr/>
        </p:nvPicPr>
        <p:blipFill rotWithShape="1">
          <a:blip r:embed="rId19"/>
          <a:srcRect l="7381" t="30500" r="65148" b="43035"/>
          <a:stretch/>
        </p:blipFill>
        <p:spPr>
          <a:xfrm>
            <a:off x="10918815" y="1008713"/>
            <a:ext cx="1274080" cy="767189"/>
          </a:xfrm>
          <a:prstGeom prst="rect">
            <a:avLst/>
          </a:prstGeom>
        </p:spPr>
      </p:pic>
      <p:sp>
        <p:nvSpPr>
          <p:cNvPr id="291" name="Up Arrow 290"/>
          <p:cNvSpPr/>
          <p:nvPr/>
        </p:nvSpPr>
        <p:spPr>
          <a:xfrm>
            <a:off x="9636432" y="1294555"/>
            <a:ext cx="141281" cy="2168123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2" name="Rectangle 291"/>
          <p:cNvSpPr/>
          <p:nvPr/>
        </p:nvSpPr>
        <p:spPr>
          <a:xfrm>
            <a:off x="9679836" y="3414245"/>
            <a:ext cx="170365" cy="66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66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88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>University of Canterbury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 Li</dc:creator>
  <cp:lastModifiedBy>Shun Li</cp:lastModifiedBy>
  <cp:revision>20</cp:revision>
  <dcterms:created xsi:type="dcterms:W3CDTF">2019-05-25T04:11:41Z</dcterms:created>
  <dcterms:modified xsi:type="dcterms:W3CDTF">2019-05-25T07:01:36Z</dcterms:modified>
</cp:coreProperties>
</file>