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0ED860-3146-1567-E3D1-B0C3D7704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5C30731-1344-2F8C-515E-AE69DA9C9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BEC7DD-A2D0-CF26-1434-626F49C7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E4B2-1FA0-416D-8B42-4E960579B5AF}" type="datetimeFigureOut">
              <a:rPr kumimoji="1" lang="ja-JP" altLang="en-US" smtClean="0"/>
              <a:t>2023/2/28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500750-E90B-33F9-5884-278B9CE6A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1D54B5-B7AD-47A9-77D7-9062011C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5C87-7B06-4C4B-968F-CA385285B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51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3D752C-FB76-F1D9-6229-6A31D18D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819B55-4D15-DEE0-8A07-7554F424C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D4A08E-056B-06A2-EFC3-BEBFEB06B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E4B2-1FA0-416D-8B42-4E960579B5AF}" type="datetimeFigureOut">
              <a:rPr kumimoji="1" lang="ja-JP" altLang="en-US" smtClean="0"/>
              <a:t>2023/2/28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56FD31-8480-7E99-C449-08D68CC4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593965-679B-CA6A-C4A9-6B694B25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5C87-7B06-4C4B-968F-CA385285B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78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52121CA-C86B-00BD-3EBB-5203435AF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0F3FB07-C97C-3AB8-C865-71548740F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E4187B-2E9F-0D62-E7E7-ABE96A9FE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E4B2-1FA0-416D-8B42-4E960579B5AF}" type="datetimeFigureOut">
              <a:rPr kumimoji="1" lang="ja-JP" altLang="en-US" smtClean="0"/>
              <a:t>2023/2/28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584403-78A5-7B23-7BF5-FFE9A413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0655E0-213C-4E38-C041-EEAE08A6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5C87-7B06-4C4B-968F-CA385285B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2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0CFB46-7381-A786-5C0B-5840FFFC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BC96AA-901E-DAB4-F5B0-A94059E8D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BFA8D6-1034-12D7-F126-201CC3AC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E4B2-1FA0-416D-8B42-4E960579B5AF}" type="datetimeFigureOut">
              <a:rPr kumimoji="1" lang="ja-JP" altLang="en-US" smtClean="0"/>
              <a:t>2023/2/28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E224E3-3ADD-E518-479A-EF81AF0A2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09D9B5-0A37-B161-EFA5-C63A21D9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5C87-7B06-4C4B-968F-CA385285B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14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460F28-9B50-F1A5-8A2B-C363C2F18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14DB5C-A3AA-CF0D-FACC-455BAF439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F3271A-F5E1-3185-CE60-125A20CF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E4B2-1FA0-416D-8B42-4E960579B5AF}" type="datetimeFigureOut">
              <a:rPr kumimoji="1" lang="ja-JP" altLang="en-US" smtClean="0"/>
              <a:t>2023/2/28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272440-220E-4772-4FA1-4CAD9857A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A0C177-C955-0CE8-0CBC-88DA4F1C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5C87-7B06-4C4B-968F-CA385285B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89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03892B-7A50-5668-5BF9-1CB2F580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476402-5718-CA0A-5639-93F564902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73AA78-079C-32EB-3712-1BEBC4FAF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2621A2-9E45-11DF-C0D5-01FE7CF1C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E4B2-1FA0-416D-8B42-4E960579B5AF}" type="datetimeFigureOut">
              <a:rPr kumimoji="1" lang="ja-JP" altLang="en-US" smtClean="0"/>
              <a:t>2023/2/28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5076A5-7CDC-E7EA-3F09-E30654CA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FC8357-CFC2-25D2-F2B4-F06637CB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5C87-7B06-4C4B-968F-CA385285B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75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782145-F96A-D4A5-FA46-EA704CCE0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D0A269-BDC7-56D2-4767-32922D1CC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E98F6E-ECCC-B4B1-8AA1-77427E0D9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7DA5380-490E-92CF-0670-7A3B1C218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CE69D91-5F24-2C4A-1A39-35254BF1B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0158F2D-0E66-375D-9C62-DE711E06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E4B2-1FA0-416D-8B42-4E960579B5AF}" type="datetimeFigureOut">
              <a:rPr kumimoji="1" lang="ja-JP" altLang="en-US" smtClean="0"/>
              <a:t>2023/2/28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400F1A9-5FD3-8EC1-890D-3A2CC2AF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D02F556-595F-C890-2D2C-3FA60F00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5C87-7B06-4C4B-968F-CA385285B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571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CCB46D-C91E-B286-7E0C-3E0B648A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22FD4B-243B-C7DD-1CA6-14FA88D09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E4B2-1FA0-416D-8B42-4E960579B5AF}" type="datetimeFigureOut">
              <a:rPr kumimoji="1" lang="ja-JP" altLang="en-US" smtClean="0"/>
              <a:t>2023/2/28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C7E4579-5A48-DE4A-39A7-D54DCC4F2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89FE99B-9D19-0274-F781-15131EBC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5C87-7B06-4C4B-968F-CA385285B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70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990399-8962-D21B-8E80-B39705E2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E4B2-1FA0-416D-8B42-4E960579B5AF}" type="datetimeFigureOut">
              <a:rPr kumimoji="1" lang="ja-JP" altLang="en-US" smtClean="0"/>
              <a:t>2023/2/28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D0D0F64-FDEF-67EC-262C-195D715FF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4CC8C9-0EA7-68E2-7B3B-65FA50C2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5C87-7B06-4C4B-968F-CA385285B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06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122B3-F648-1B4D-149E-7A9D123FC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D1D6D2-6E84-470B-34A9-E3C594FB6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B47E43-3AF0-E372-0EF3-27D2C7903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499B1-B9D6-A8C2-A6B1-98EC6630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E4B2-1FA0-416D-8B42-4E960579B5AF}" type="datetimeFigureOut">
              <a:rPr kumimoji="1" lang="ja-JP" altLang="en-US" smtClean="0"/>
              <a:t>2023/2/28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D04D08-117D-0A49-C001-5832E847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955A45-B8EF-9970-E1EA-55C2C1AF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5C87-7B06-4C4B-968F-CA385285B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06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09BBE4-CD0B-A29D-8544-949A2BAE1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B5869C-CD88-CD1A-0009-FCF2669E9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20B3BFC-B895-504F-70A6-3E7D71D94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0AF204-54F3-0442-F236-56580A3E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E4B2-1FA0-416D-8B42-4E960579B5AF}" type="datetimeFigureOut">
              <a:rPr kumimoji="1" lang="ja-JP" altLang="en-US" smtClean="0"/>
              <a:t>2023/2/28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23E4F9-EB36-8C67-8C5C-F0CEE9FA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9FF790-FC7D-27A1-12F9-4D568EED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5C87-7B06-4C4B-968F-CA385285B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7982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A31A7D0-4A75-7EBC-4EA9-5A80F55F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CDECA6-71E3-CEE8-03A2-E4CBD7027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D33511-A44F-8E9D-C0E8-CB5BC78FC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E4B2-1FA0-416D-8B42-4E960579B5AF}" type="datetimeFigureOut">
              <a:rPr kumimoji="1" lang="ja-JP" altLang="en-US" smtClean="0"/>
              <a:t>2023/2/28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211D34-9A99-CC5E-8DE6-8DBC372F4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E943E9-BA42-D9AF-9AFB-BCA62270D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55C87-7B06-4C4B-968F-CA385285B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1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CDCFEB9B-B532-F8AF-5CC8-FB053194369D}"/>
              </a:ext>
            </a:extLst>
          </p:cNvPr>
          <p:cNvGrpSpPr/>
          <p:nvPr/>
        </p:nvGrpSpPr>
        <p:grpSpPr>
          <a:xfrm>
            <a:off x="0" y="146020"/>
            <a:ext cx="4020111" cy="3105583"/>
            <a:chOff x="0" y="146020"/>
            <a:chExt cx="4020111" cy="3105583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93AFBF09-CC14-891E-999C-966494435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46020"/>
              <a:ext cx="4020111" cy="3105583"/>
            </a:xfrm>
            <a:prstGeom prst="rect">
              <a:avLst/>
            </a:prstGeom>
          </p:spPr>
        </p:pic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CCD84BD6-1AF5-6C43-CC44-78407BBB5A66}"/>
                </a:ext>
              </a:extLst>
            </p:cNvPr>
            <p:cNvSpPr/>
            <p:nvPr/>
          </p:nvSpPr>
          <p:spPr>
            <a:xfrm>
              <a:off x="3302000" y="250809"/>
              <a:ext cx="457200" cy="457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58A0E9E-EA48-17A1-544C-699B627DF008}"/>
              </a:ext>
            </a:extLst>
          </p:cNvPr>
          <p:cNvGrpSpPr/>
          <p:nvPr/>
        </p:nvGrpSpPr>
        <p:grpSpPr>
          <a:xfrm>
            <a:off x="0" y="3600649"/>
            <a:ext cx="4220164" cy="3000794"/>
            <a:chOff x="0" y="3600649"/>
            <a:chExt cx="4220164" cy="3000794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B3611A2F-D936-E492-B5BD-C61BF7FB8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600649"/>
              <a:ext cx="4220164" cy="3000794"/>
            </a:xfrm>
            <a:prstGeom prst="rect">
              <a:avLst/>
            </a:prstGeom>
          </p:spPr>
        </p:pic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CDF32920-4082-A1D6-31A9-F91DCF825EE8}"/>
                </a:ext>
              </a:extLst>
            </p:cNvPr>
            <p:cNvSpPr/>
            <p:nvPr/>
          </p:nvSpPr>
          <p:spPr>
            <a:xfrm>
              <a:off x="3639111" y="3669229"/>
              <a:ext cx="457200" cy="457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48B6CAE-9872-75F0-4C54-88018263A3C0}"/>
              </a:ext>
            </a:extLst>
          </p:cNvPr>
          <p:cNvGrpSpPr/>
          <p:nvPr/>
        </p:nvGrpSpPr>
        <p:grpSpPr>
          <a:xfrm>
            <a:off x="7859275" y="3780997"/>
            <a:ext cx="4277322" cy="2915057"/>
            <a:chOff x="5833177" y="3780997"/>
            <a:chExt cx="4277322" cy="2915057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9DC598CF-79AF-1736-DA6F-D485ACA4E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3177" y="3780997"/>
              <a:ext cx="4277322" cy="2915057"/>
            </a:xfrm>
            <a:prstGeom prst="rect">
              <a:avLst/>
            </a:prstGeom>
          </p:spPr>
        </p:pic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397CED15-9CBC-26E5-6B2C-923C6980A84E}"/>
                </a:ext>
              </a:extLst>
            </p:cNvPr>
            <p:cNvSpPr/>
            <p:nvPr/>
          </p:nvSpPr>
          <p:spPr>
            <a:xfrm>
              <a:off x="9310335" y="3834732"/>
              <a:ext cx="457200" cy="4572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6A02AC3-5155-952F-01FF-DE17235E3D8E}"/>
              </a:ext>
            </a:extLst>
          </p:cNvPr>
          <p:cNvGrpSpPr/>
          <p:nvPr/>
        </p:nvGrpSpPr>
        <p:grpSpPr>
          <a:xfrm>
            <a:off x="7859275" y="146020"/>
            <a:ext cx="4163006" cy="3077004"/>
            <a:chOff x="5833177" y="146020"/>
            <a:chExt cx="4163006" cy="3077004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49C45CC8-063E-9EA2-CCE7-8711BC607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33177" y="146020"/>
              <a:ext cx="4163006" cy="3077004"/>
            </a:xfrm>
            <a:prstGeom prst="rect">
              <a:avLst/>
            </a:prstGeom>
          </p:spPr>
        </p:pic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9629A628-C245-EB08-6E49-F1739BD40B41}"/>
                </a:ext>
              </a:extLst>
            </p:cNvPr>
            <p:cNvSpPr/>
            <p:nvPr/>
          </p:nvSpPr>
          <p:spPr>
            <a:xfrm>
              <a:off x="9135075" y="250809"/>
              <a:ext cx="457200" cy="4572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C71F2B7A-1F32-772A-CE87-C45A440FFC9F}"/>
              </a:ext>
            </a:extLst>
          </p:cNvPr>
          <p:cNvGrpSpPr/>
          <p:nvPr/>
        </p:nvGrpSpPr>
        <p:grpSpPr>
          <a:xfrm>
            <a:off x="4016400" y="1165635"/>
            <a:ext cx="1952898" cy="1524213"/>
            <a:chOff x="4020111" y="1194215"/>
            <a:chExt cx="1952898" cy="1524213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4A28D607-0876-32CE-33F0-8BFB14698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20111" y="1194215"/>
              <a:ext cx="1952898" cy="1524213"/>
            </a:xfrm>
            <a:prstGeom prst="rect">
              <a:avLst/>
            </a:prstGeom>
          </p:spPr>
        </p:pic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153517E9-A1F6-239C-C254-E3CF28EAFCA9}"/>
                </a:ext>
              </a:extLst>
            </p:cNvPr>
            <p:cNvSpPr/>
            <p:nvPr/>
          </p:nvSpPr>
          <p:spPr>
            <a:xfrm>
              <a:off x="5743992" y="1250949"/>
              <a:ext cx="193675" cy="18415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E6DC8A68-D9AA-BDE8-AECE-E196103A2178}"/>
              </a:ext>
            </a:extLst>
          </p:cNvPr>
          <p:cNvGrpSpPr/>
          <p:nvPr/>
        </p:nvGrpSpPr>
        <p:grpSpPr>
          <a:xfrm>
            <a:off x="4402850" y="3014127"/>
            <a:ext cx="2105319" cy="1533739"/>
            <a:chOff x="4402850" y="3014127"/>
            <a:chExt cx="2105319" cy="1533739"/>
          </a:xfrm>
        </p:grpSpPr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4E635CA3-798A-018C-93DF-B613CCB0B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02850" y="3014127"/>
              <a:ext cx="2105319" cy="1533739"/>
            </a:xfrm>
            <a:prstGeom prst="rect">
              <a:avLst/>
            </a:prstGeom>
          </p:spPr>
        </p:pic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3591FE4B-6388-7EC8-5919-26E7C20107E2}"/>
                </a:ext>
              </a:extLst>
            </p:cNvPr>
            <p:cNvSpPr/>
            <p:nvPr/>
          </p:nvSpPr>
          <p:spPr>
            <a:xfrm>
              <a:off x="6096000" y="3067452"/>
              <a:ext cx="193675" cy="18415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01012D27-F9A2-DFA8-C463-EF720AF49176}"/>
              </a:ext>
            </a:extLst>
          </p:cNvPr>
          <p:cNvGrpSpPr/>
          <p:nvPr/>
        </p:nvGrpSpPr>
        <p:grpSpPr>
          <a:xfrm>
            <a:off x="6096000" y="1222793"/>
            <a:ext cx="1952898" cy="1467055"/>
            <a:chOff x="6096000" y="1222793"/>
            <a:chExt cx="1952898" cy="1467055"/>
          </a:xfrm>
        </p:grpSpPr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8E093DE0-F362-7427-68F2-789E86AB7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96000" y="1222793"/>
              <a:ext cx="1952898" cy="1467055"/>
            </a:xfrm>
            <a:prstGeom prst="rect">
              <a:avLst/>
            </a:prstGeom>
          </p:spPr>
        </p:pic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54CEC76A-C0D9-DA1B-8A15-F0E7ACF8FE23}"/>
                </a:ext>
              </a:extLst>
            </p:cNvPr>
            <p:cNvSpPr/>
            <p:nvPr/>
          </p:nvSpPr>
          <p:spPr>
            <a:xfrm>
              <a:off x="7732917" y="1270430"/>
              <a:ext cx="193675" cy="18415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8167E79B-76F2-585D-0BBA-232C5AE2AE4E}"/>
              </a:ext>
            </a:extLst>
          </p:cNvPr>
          <p:cNvGrpSpPr/>
          <p:nvPr/>
        </p:nvGrpSpPr>
        <p:grpSpPr>
          <a:xfrm>
            <a:off x="4442438" y="4732864"/>
            <a:ext cx="2257740" cy="1552792"/>
            <a:chOff x="4442438" y="4732864"/>
            <a:chExt cx="2257740" cy="1552792"/>
          </a:xfrm>
        </p:grpSpPr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871710CC-D1BB-D062-E7EA-EBF6E3E63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42438" y="4732864"/>
              <a:ext cx="2257740" cy="1552792"/>
            </a:xfrm>
            <a:prstGeom prst="rect">
              <a:avLst/>
            </a:prstGeom>
          </p:spPr>
        </p:pic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0FD59312-5029-CB3B-8ABF-0F7A8BBFF125}"/>
                </a:ext>
              </a:extLst>
            </p:cNvPr>
            <p:cNvSpPr/>
            <p:nvPr/>
          </p:nvSpPr>
          <p:spPr>
            <a:xfrm>
              <a:off x="6138862" y="4829505"/>
              <a:ext cx="193675" cy="18415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372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19C87D4-A586-5884-EF56-553A95A7F919}"/>
              </a:ext>
            </a:extLst>
          </p:cNvPr>
          <p:cNvGrpSpPr/>
          <p:nvPr/>
        </p:nvGrpSpPr>
        <p:grpSpPr>
          <a:xfrm>
            <a:off x="0" y="0"/>
            <a:ext cx="4163006" cy="3181794"/>
            <a:chOff x="0" y="0"/>
            <a:chExt cx="4163006" cy="3181794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22E52FCD-E31A-E3E2-8703-56DA8F24E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163006" cy="3181794"/>
            </a:xfrm>
            <a:prstGeom prst="rect">
              <a:avLst/>
            </a:prstGeom>
          </p:spPr>
        </p:pic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7F7D4730-3E6B-C2A2-6728-9BF9A5478431}"/>
                </a:ext>
              </a:extLst>
            </p:cNvPr>
            <p:cNvSpPr/>
            <p:nvPr/>
          </p:nvSpPr>
          <p:spPr>
            <a:xfrm>
              <a:off x="3347720" y="146301"/>
              <a:ext cx="457200" cy="457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235DE29-E0C5-3A10-DB8A-72DB727AC326}"/>
              </a:ext>
            </a:extLst>
          </p:cNvPr>
          <p:cNvGrpSpPr/>
          <p:nvPr/>
        </p:nvGrpSpPr>
        <p:grpSpPr>
          <a:xfrm>
            <a:off x="-57158" y="3387042"/>
            <a:ext cx="4277322" cy="3096057"/>
            <a:chOff x="-57158" y="3387042"/>
            <a:chExt cx="4277322" cy="3096057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F4AD84D4-01F3-177D-5671-1F71673B2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57158" y="3387042"/>
              <a:ext cx="4277322" cy="3096057"/>
            </a:xfrm>
            <a:prstGeom prst="rect">
              <a:avLst/>
            </a:prstGeom>
          </p:spPr>
        </p:pic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45560AB9-E42C-E3D1-54E7-2C5FA4E1D482}"/>
                </a:ext>
              </a:extLst>
            </p:cNvPr>
            <p:cNvSpPr/>
            <p:nvPr/>
          </p:nvSpPr>
          <p:spPr>
            <a:xfrm>
              <a:off x="3506443" y="3429000"/>
              <a:ext cx="457200" cy="457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" name="図 8">
            <a:extLst>
              <a:ext uri="{FF2B5EF4-FFF2-40B4-BE49-F238E27FC236}">
                <a16:creationId xmlns:a16="http://schemas.microsoft.com/office/drawing/2014/main" id="{D9358ED4-4C7E-38CF-79F3-2D9CB9941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361" y="828790"/>
            <a:ext cx="2162477" cy="1524213"/>
          </a:xfrm>
          <a:prstGeom prst="rect">
            <a:avLst/>
          </a:prstGeom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D2B9CD8B-6152-AFC1-C4DA-285315787DBB}"/>
              </a:ext>
            </a:extLst>
          </p:cNvPr>
          <p:cNvSpPr/>
          <p:nvPr/>
        </p:nvSpPr>
        <p:spPr>
          <a:xfrm>
            <a:off x="6969006" y="898519"/>
            <a:ext cx="193675" cy="1841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270270A6-A850-04E1-F162-D57E6D35FA62}"/>
              </a:ext>
            </a:extLst>
          </p:cNvPr>
          <p:cNvGrpSpPr/>
          <p:nvPr/>
        </p:nvGrpSpPr>
        <p:grpSpPr>
          <a:xfrm>
            <a:off x="5081432" y="2601120"/>
            <a:ext cx="2219635" cy="1571844"/>
            <a:chOff x="5081432" y="2601120"/>
            <a:chExt cx="2219635" cy="1571844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148C8168-BC62-588C-2916-85001F1E1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81432" y="2601120"/>
              <a:ext cx="2219635" cy="1571844"/>
            </a:xfrm>
            <a:prstGeom prst="rect">
              <a:avLst/>
            </a:prstGeom>
          </p:spPr>
        </p:pic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51A540F0-840F-634C-6DFD-6440DF3D523C}"/>
                </a:ext>
              </a:extLst>
            </p:cNvPr>
            <p:cNvSpPr/>
            <p:nvPr/>
          </p:nvSpPr>
          <p:spPr>
            <a:xfrm>
              <a:off x="6919793" y="2678605"/>
              <a:ext cx="193675" cy="18415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25265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68C6A95A-5C88-90BC-80A8-5ED7E076B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67796" cy="320084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C8837151-81FE-742E-9BBF-D15298B14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662" y="271235"/>
            <a:ext cx="4143953" cy="319132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9D315BE-E163-17CF-14BE-E2791B8C3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6684" y="3299459"/>
            <a:ext cx="4401164" cy="3124636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260932F-9E8E-C1E6-7CDF-9F8EC7F48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9362" y="3429000"/>
            <a:ext cx="4572638" cy="3115110"/>
          </a:xfrm>
          <a:prstGeom prst="rect">
            <a:avLst/>
          </a:prstGeom>
        </p:spPr>
      </p:pic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8B6720E9-5297-B730-DEEA-A0BFAB0B9B1B}"/>
              </a:ext>
            </a:extLst>
          </p:cNvPr>
          <p:cNvGrpSpPr/>
          <p:nvPr/>
        </p:nvGrpSpPr>
        <p:grpSpPr>
          <a:xfrm>
            <a:off x="5095735" y="3490921"/>
            <a:ext cx="1952898" cy="1495634"/>
            <a:chOff x="5095735" y="3490921"/>
            <a:chExt cx="1952898" cy="1495634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09441748-3E0F-E392-2F02-9FCC7DF01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95735" y="3490921"/>
              <a:ext cx="1952898" cy="1495634"/>
            </a:xfrm>
            <a:prstGeom prst="rect">
              <a:avLst/>
            </a:prstGeom>
          </p:spPr>
        </p:pic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A3EDD7A0-C450-1F00-12E1-A9D64A23F479}"/>
                </a:ext>
              </a:extLst>
            </p:cNvPr>
            <p:cNvSpPr/>
            <p:nvPr/>
          </p:nvSpPr>
          <p:spPr>
            <a:xfrm>
              <a:off x="6789419" y="3561143"/>
              <a:ext cx="193675" cy="18415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215433DA-37F2-41CE-1D9D-11639BC83C0F}"/>
              </a:ext>
            </a:extLst>
          </p:cNvPr>
          <p:cNvGrpSpPr/>
          <p:nvPr/>
        </p:nvGrpSpPr>
        <p:grpSpPr>
          <a:xfrm>
            <a:off x="4933788" y="4861777"/>
            <a:ext cx="2276793" cy="1600423"/>
            <a:chOff x="4933788" y="4861777"/>
            <a:chExt cx="2276793" cy="1600423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291EE459-9159-31F9-F756-CAA4EFFF4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33788" y="4861777"/>
              <a:ext cx="2276793" cy="1600423"/>
            </a:xfrm>
            <a:prstGeom prst="rect">
              <a:avLst/>
            </a:prstGeom>
          </p:spPr>
        </p:pic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4D533EC6-9B6C-B158-61D1-7B9891630F9D}"/>
                </a:ext>
              </a:extLst>
            </p:cNvPr>
            <p:cNvSpPr/>
            <p:nvPr/>
          </p:nvSpPr>
          <p:spPr>
            <a:xfrm>
              <a:off x="6743832" y="4956400"/>
              <a:ext cx="193675" cy="18415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7416DB68-4FFE-902B-6A92-826C48EC7609}"/>
              </a:ext>
            </a:extLst>
          </p:cNvPr>
          <p:cNvGrpSpPr/>
          <p:nvPr/>
        </p:nvGrpSpPr>
        <p:grpSpPr>
          <a:xfrm>
            <a:off x="3797473" y="430078"/>
            <a:ext cx="1952898" cy="1470882"/>
            <a:chOff x="3797473" y="430078"/>
            <a:chExt cx="1952898" cy="1470882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94C5FC9-5C8E-91C1-69E1-BB1FDC563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97473" y="433905"/>
              <a:ext cx="1952898" cy="1467055"/>
            </a:xfrm>
            <a:prstGeom prst="rect">
              <a:avLst/>
            </a:prstGeom>
          </p:spPr>
        </p:pic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EFC667C1-0543-D021-4636-6F98AB6CBA19}"/>
                </a:ext>
              </a:extLst>
            </p:cNvPr>
            <p:cNvSpPr/>
            <p:nvPr/>
          </p:nvSpPr>
          <p:spPr>
            <a:xfrm>
              <a:off x="5528121" y="430078"/>
              <a:ext cx="193675" cy="18415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E3C7603-3208-381F-725B-9EBE9EA6CE85}"/>
              </a:ext>
            </a:extLst>
          </p:cNvPr>
          <p:cNvGrpSpPr/>
          <p:nvPr/>
        </p:nvGrpSpPr>
        <p:grpSpPr>
          <a:xfrm>
            <a:off x="3771576" y="1828577"/>
            <a:ext cx="2324424" cy="1600423"/>
            <a:chOff x="3771576" y="1828577"/>
            <a:chExt cx="2324424" cy="1600423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A9003A3D-CB95-D070-8CF7-DFFF873D7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71576" y="1828577"/>
              <a:ext cx="2324424" cy="1600423"/>
            </a:xfrm>
            <a:prstGeom prst="rect">
              <a:avLst/>
            </a:prstGeom>
          </p:spPr>
        </p:pic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93D82529-5791-8D94-461D-F4FCB82893B3}"/>
                </a:ext>
              </a:extLst>
            </p:cNvPr>
            <p:cNvSpPr/>
            <p:nvPr/>
          </p:nvSpPr>
          <p:spPr>
            <a:xfrm>
              <a:off x="5556696" y="1909611"/>
              <a:ext cx="193675" cy="18415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972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0C71A569-6B8E-8AB6-4FB0-7BAADE4D6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48743" cy="318179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8301C9A-5C25-5C51-97EC-A44D9DCDE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29062"/>
            <a:ext cx="4248743" cy="2934109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CFE31351-492A-DB64-96E6-DA00A24E5997}"/>
              </a:ext>
            </a:extLst>
          </p:cNvPr>
          <p:cNvGrpSpPr/>
          <p:nvPr/>
        </p:nvGrpSpPr>
        <p:grpSpPr>
          <a:xfrm>
            <a:off x="4488898" y="497952"/>
            <a:ext cx="1914792" cy="1514686"/>
            <a:chOff x="4488898" y="497952"/>
            <a:chExt cx="1914792" cy="1514686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9309530C-1305-5F8B-51B2-8E57661C4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88898" y="497952"/>
              <a:ext cx="1914792" cy="1514686"/>
            </a:xfrm>
            <a:prstGeom prst="rect">
              <a:avLst/>
            </a:prstGeom>
          </p:spPr>
        </p:pic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A8C49E13-10B0-9DA1-519D-8D6C82E661F1}"/>
                </a:ext>
              </a:extLst>
            </p:cNvPr>
            <p:cNvSpPr/>
            <p:nvPr/>
          </p:nvSpPr>
          <p:spPr>
            <a:xfrm>
              <a:off x="6210015" y="550339"/>
              <a:ext cx="193675" cy="18415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9388978D-BC8C-BA3A-5AE0-05965AF3D068}"/>
              </a:ext>
            </a:extLst>
          </p:cNvPr>
          <p:cNvGrpSpPr/>
          <p:nvPr/>
        </p:nvGrpSpPr>
        <p:grpSpPr>
          <a:xfrm>
            <a:off x="4326950" y="2159906"/>
            <a:ext cx="2238687" cy="1590897"/>
            <a:chOff x="4326950" y="2159906"/>
            <a:chExt cx="2238687" cy="1590897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AC04DE11-9AF1-0B0E-EC55-11CB91664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26950" y="2159906"/>
              <a:ext cx="2238687" cy="1590897"/>
            </a:xfrm>
            <a:prstGeom prst="rect">
              <a:avLst/>
            </a:prstGeom>
          </p:spPr>
        </p:pic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E2988942-FB47-0520-FB64-4DF076FB2670}"/>
                </a:ext>
              </a:extLst>
            </p:cNvPr>
            <p:cNvSpPr/>
            <p:nvPr/>
          </p:nvSpPr>
          <p:spPr>
            <a:xfrm>
              <a:off x="6096000" y="2199335"/>
              <a:ext cx="193675" cy="18415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31966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8814</TotalTime>
  <Words>0</Words>
  <Application>Microsoft Office PowerPoint</Application>
  <PresentationFormat>ワイド画面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u1910094</dc:creator>
  <cp:lastModifiedBy>u1910094</cp:lastModifiedBy>
  <cp:revision>2</cp:revision>
  <dcterms:created xsi:type="dcterms:W3CDTF">2023-02-28T00:59:29Z</dcterms:created>
  <dcterms:modified xsi:type="dcterms:W3CDTF">2023-03-06T03:55:36Z</dcterms:modified>
</cp:coreProperties>
</file>