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078" autoAdjust="0"/>
  </p:normalViewPr>
  <p:slideViewPr>
    <p:cSldViewPr snapToGrid="0">
      <p:cViewPr>
        <p:scale>
          <a:sx n="150" d="100"/>
          <a:sy n="150" d="100"/>
        </p:scale>
        <p:origin x="10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32CF8-E4E0-46EF-8227-9C505E5FC8B9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1568E-EC39-4886-AD76-91310B45D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57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F41A0-D2D7-87EA-D176-330497C34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85A71F-05B0-29F2-E09D-A6886AC9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B8BC7-4334-9655-CAC0-2BEE7332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F2338-8FD0-0221-CE9C-E6456162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57CB5-E918-612E-83DD-63BB799E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4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4D082C-4A6F-6963-0392-F8EB79A2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51B689-8DE5-4115-201A-5A07FED4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96F14-11F0-325F-7DF4-94D9DB6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E0BAF4-14AF-7E1B-BB2A-7329FF4E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9333F-8197-00DB-AF7B-5A5917F8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96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D04F5D-636D-A798-5287-7CAF2190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695780-930A-2168-727F-A64F5CE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C893A8-4606-686E-D0C8-E78CA143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BB04D4-ACED-6A23-4D02-E0FA698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21E7E4-082F-FD01-35E8-7B18688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2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0A6FD-C6F4-3CF9-B6BC-19EB252A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7BF54-517E-633D-3A9D-3B2F5A17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4EF0FF-8D25-E6D0-E10A-038520A2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5BC25-A879-5989-9284-8008516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31EDCF-30B6-98F6-7839-A05DDCD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4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2CAB-DD67-4F7D-2746-151F29EC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69D054-806B-AA50-636D-9E6F9A23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C72CE-82C3-F06F-7B1D-3E7F21A6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99A90B-0AE3-27F7-31B9-59129DC5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8B17E-A4E1-CDD6-00F9-39D972CA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0BC42-D8DB-D765-1DB8-F3BC9880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88B96-E86A-5EA1-435C-085C74466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8B202B-77B1-2319-B05D-E355CC4C5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89C8E-B335-7DD0-5356-2BAE43D4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E177E6-7469-0CB7-FC5A-99A7B447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099180-CB51-55F4-7CAB-931FBD76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1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7CB03-E86B-03CA-4887-826BCC81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2B970-9927-19C6-B6DE-85977744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3250BB-B623-10EC-4BB3-F004770D5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AB01E3-ACD1-7ADF-A2C5-C812306CC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38A5E9-F1C9-D83B-E776-1D2DB14E8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39D446-D87B-F166-DE92-41C728C4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F320AD-197C-D91E-446D-6523DE5E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41A55F-04D8-CB23-B6C7-1AB44E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99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7612C-186C-046E-F34E-498D27D7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795512-86DE-DD4B-3E86-599C0814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E9F2D2-CAA0-21BC-CB55-8D048A8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00775-F56B-A242-1357-C4ACCEE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0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D2C7EF-3C81-372B-0B75-62A59BA4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C7AF31-11D4-19E6-D7AB-6AB84DB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042BE2-6F89-E20A-7268-A681A72A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31DBC-82ED-6FF7-1249-FDF11CED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71389D-F0DE-3FA3-4130-4A83BE12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79CA3A-4EAE-BDAA-E9A3-411762009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36B35C-BDA6-C3F3-4737-5603ABE1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7DB1C-6D60-A573-3CCF-C11D9404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83E33F-F093-5A69-85F8-707F35F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17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91C3-1975-0763-12D8-80E819EF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8180C6-9911-F6EF-B0A1-42BFD02CD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EEB1EF-E4FC-6D3E-878B-636A9CC63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4C7BB0-CD15-29FE-C96F-B5051397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A60DBC-016C-92B1-0E28-A090F0B8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88D030-62F9-B204-35DF-E764BF7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8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D69A12-8088-AEEA-D9FD-B8050B30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71A0E5-090A-2A04-3EA5-76CDF264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509F2-F9D1-D58E-56A7-84AC2DCE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5369-1D41-40E1-B1F0-F9F71312AEA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75FD61-9447-82B5-B49B-3AC27FFB7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572FB5-7980-DB6F-440D-B6C2F889C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AD3D-ADB6-4738-A80C-39BE304AD2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0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グループ化 95">
            <a:extLst>
              <a:ext uri="{FF2B5EF4-FFF2-40B4-BE49-F238E27FC236}">
                <a16:creationId xmlns:a16="http://schemas.microsoft.com/office/drawing/2014/main" id="{426B798F-207E-CF1C-D409-69A1F695E836}"/>
              </a:ext>
            </a:extLst>
          </p:cNvPr>
          <p:cNvGrpSpPr/>
          <p:nvPr/>
        </p:nvGrpSpPr>
        <p:grpSpPr>
          <a:xfrm>
            <a:off x="4890553" y="2267307"/>
            <a:ext cx="2410895" cy="2323386"/>
            <a:chOff x="2160848" y="947430"/>
            <a:chExt cx="2410895" cy="2323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F405B42E-D6F6-2931-8CD9-84E0FA7D5E1F}"/>
                    </a:ext>
                  </a:extLst>
                </p:cNvPr>
                <p:cNvSpPr txBox="1"/>
                <p:nvPr/>
              </p:nvSpPr>
              <p:spPr>
                <a:xfrm>
                  <a:off x="2560785" y="3062272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F405B42E-D6F6-2931-8CD9-84E0FA7D5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785" y="3062272"/>
                  <a:ext cx="242165" cy="204543"/>
                </a:xfrm>
                <a:prstGeom prst="rect">
                  <a:avLst/>
                </a:prstGeom>
                <a:blipFill>
                  <a:blip r:embed="rId2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A949D22-7B0A-3B8E-0D4E-550C21A3A3F2}"/>
                    </a:ext>
                  </a:extLst>
                </p:cNvPr>
                <p:cNvSpPr txBox="1"/>
                <p:nvPr/>
              </p:nvSpPr>
              <p:spPr>
                <a:xfrm>
                  <a:off x="2758523" y="3059922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A949D22-7B0A-3B8E-0D4E-550C21A3A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23" y="3059922"/>
                  <a:ext cx="242165" cy="204543"/>
                </a:xfrm>
                <a:prstGeom prst="rect">
                  <a:avLst/>
                </a:prstGeom>
                <a:blipFill>
                  <a:blip r:embed="rId3"/>
                  <a:stretch>
                    <a:fillRect r="-17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C80523E-3A74-C89B-1FC3-BC9648F12CA9}"/>
                    </a:ext>
                  </a:extLst>
                </p:cNvPr>
                <p:cNvSpPr txBox="1"/>
                <p:nvPr/>
              </p:nvSpPr>
              <p:spPr>
                <a:xfrm>
                  <a:off x="2960309" y="3062528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FC80523E-3A74-C89B-1FC3-BC9648F12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9" y="3062528"/>
                  <a:ext cx="242165" cy="204543"/>
                </a:xfrm>
                <a:prstGeom prst="rect">
                  <a:avLst/>
                </a:prstGeom>
                <a:blipFill>
                  <a:blip r:embed="rId4"/>
                  <a:stretch>
                    <a:fillRect r="-17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AFF322B-8FFE-E064-BDC1-581C708C2BE7}"/>
                    </a:ext>
                  </a:extLst>
                </p:cNvPr>
                <p:cNvSpPr txBox="1"/>
                <p:nvPr/>
              </p:nvSpPr>
              <p:spPr>
                <a:xfrm>
                  <a:off x="4134578" y="3062074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AFF322B-8FFE-E064-BDC1-581C708C2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578" y="3062074"/>
                  <a:ext cx="242165" cy="204543"/>
                </a:xfrm>
                <a:prstGeom prst="rect">
                  <a:avLst/>
                </a:prstGeom>
                <a:blipFill>
                  <a:blip r:embed="rId5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E0938B3-164C-7563-EB4A-02F4A9BE1382}"/>
                    </a:ext>
                  </a:extLst>
                </p:cNvPr>
                <p:cNvSpPr txBox="1"/>
                <p:nvPr/>
              </p:nvSpPr>
              <p:spPr>
                <a:xfrm>
                  <a:off x="3328198" y="3066273"/>
                  <a:ext cx="668676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00" b="0" i="1" smtClean="0">
                            <a:latin typeface="Cambria Math" panose="02040503050406030204" pitchFamily="18" charset="0"/>
                          </a:rPr>
                          <m:t>⋅    </m:t>
                        </m:r>
                        <m:r>
                          <a:rPr lang="en-US" altLang="ja-JP" sz="7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ja-JP" sz="7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ja-JP" sz="7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E0938B3-164C-7563-EB4A-02F4A9BE1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198" y="3066273"/>
                  <a:ext cx="668676" cy="2045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A0B336C8-8F75-63C3-872A-C2B902C7F6B0}"/>
                </a:ext>
              </a:extLst>
            </p:cNvPr>
            <p:cNvGrpSpPr/>
            <p:nvPr/>
          </p:nvGrpSpPr>
          <p:grpSpPr>
            <a:xfrm>
              <a:off x="2770332" y="1273558"/>
              <a:ext cx="213561" cy="1789202"/>
              <a:chOff x="2567421" y="1283855"/>
              <a:chExt cx="213561" cy="1789202"/>
            </a:xfrm>
          </p:grpSpPr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3240EE1A-E72C-A9EC-8AA9-353E5E1BE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5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BDDD2654-6265-F26F-BA14-03BC1FFAA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D8CA29CD-8C4D-858C-1A8D-831E33E15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DF6C88A-95D4-65A2-2AAA-D7167BA06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9D8A009-8740-1B93-D83C-843DC6F1A8ED}"/>
                </a:ext>
              </a:extLst>
            </p:cNvPr>
            <p:cNvGrpSpPr/>
            <p:nvPr/>
          </p:nvGrpSpPr>
          <p:grpSpPr>
            <a:xfrm>
              <a:off x="2968477" y="1273558"/>
              <a:ext cx="213561" cy="1789202"/>
              <a:chOff x="2567421" y="1283855"/>
              <a:chExt cx="213561" cy="1789202"/>
            </a:xfrm>
          </p:grpSpPr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9FE7263F-A2FE-1357-FFC5-3A62215DD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536" y="1283855"/>
                <a:ext cx="0" cy="176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1AF4C32B-60E4-AD2B-9964-BAECB5D88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2689793-A0A5-FC71-A552-EFADA482D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EA91655-A5FB-1ECC-6196-C7E3952D2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9C10B99E-E412-37D7-B110-14C3B9042F45}"/>
                </a:ext>
              </a:extLst>
            </p:cNvPr>
            <p:cNvGrpSpPr/>
            <p:nvPr/>
          </p:nvGrpSpPr>
          <p:grpSpPr>
            <a:xfrm>
              <a:off x="2572184" y="1273558"/>
              <a:ext cx="213561" cy="1782762"/>
              <a:chOff x="2567421" y="1283855"/>
              <a:chExt cx="213561" cy="1782762"/>
            </a:xfrm>
          </p:grpSpPr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776C690A-5AC5-3BA5-2F5A-704049A7CA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5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56B368C6-A614-B5CE-1C70-6A4D44E34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84908F67-F6AB-72FC-BC50-02D1F3427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55521833-96C1-285B-DD42-C896A9A84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6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1677CFD7-6036-AEF5-E87E-39893558CC48}"/>
                </a:ext>
              </a:extLst>
            </p:cNvPr>
            <p:cNvGrpSpPr/>
            <p:nvPr/>
          </p:nvGrpSpPr>
          <p:grpSpPr>
            <a:xfrm>
              <a:off x="3166621" y="1273558"/>
              <a:ext cx="213561" cy="1789202"/>
              <a:chOff x="2567421" y="1283855"/>
              <a:chExt cx="213561" cy="1789202"/>
            </a:xfrm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6792E77-371B-CE32-485D-17D58E3EC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39" y="1283855"/>
                <a:ext cx="0" cy="176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779B2143-B946-7B8C-35FC-6C2B4637C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08BBF330-4F4B-B007-3134-B6FAFC62C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62510D9B-AF6E-2C18-BF4E-D7359759A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左中かっこ 48">
              <a:extLst>
                <a:ext uri="{FF2B5EF4-FFF2-40B4-BE49-F238E27FC236}">
                  <a16:creationId xmlns:a16="http://schemas.microsoft.com/office/drawing/2014/main" id="{8AE1B221-FD81-FAD6-E468-B71B16999F65}"/>
                </a:ext>
              </a:extLst>
            </p:cNvPr>
            <p:cNvSpPr/>
            <p:nvPr/>
          </p:nvSpPr>
          <p:spPr>
            <a:xfrm>
              <a:off x="2456821" y="1288774"/>
              <a:ext cx="95679" cy="354543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左中かっこ 49">
              <a:extLst>
                <a:ext uri="{FF2B5EF4-FFF2-40B4-BE49-F238E27FC236}">
                  <a16:creationId xmlns:a16="http://schemas.microsoft.com/office/drawing/2014/main" id="{4C083AEB-F8D3-81EB-E6BD-A89D19091DF4}"/>
                </a:ext>
              </a:extLst>
            </p:cNvPr>
            <p:cNvSpPr/>
            <p:nvPr/>
          </p:nvSpPr>
          <p:spPr>
            <a:xfrm rot="5400000">
              <a:off x="2729370" y="1049645"/>
              <a:ext cx="98503" cy="330562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57B2CC4F-33AC-3925-0028-6A5F7A783222}"/>
                </a:ext>
              </a:extLst>
            </p:cNvPr>
            <p:cNvGrpSpPr/>
            <p:nvPr/>
          </p:nvGrpSpPr>
          <p:grpSpPr>
            <a:xfrm>
              <a:off x="3360622" y="1273301"/>
              <a:ext cx="213561" cy="1789202"/>
              <a:chOff x="2567421" y="1283855"/>
              <a:chExt cx="213561" cy="1789202"/>
            </a:xfrm>
          </p:grpSpPr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831DE731-CA2B-988B-2AC1-7C85C7BC7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1708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7D49D0E4-BC1E-284C-844E-FDEA1886A2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71C5256D-6B84-BE77-41BC-293BD44162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27F5B3DB-1DA8-7DC8-8D00-3F0869FC3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9BEBAC8B-0668-DD72-0FD3-AE72069D898D}"/>
                </a:ext>
              </a:extLst>
            </p:cNvPr>
            <p:cNvGrpSpPr/>
            <p:nvPr/>
          </p:nvGrpSpPr>
          <p:grpSpPr>
            <a:xfrm>
              <a:off x="3557549" y="1273044"/>
              <a:ext cx="213561" cy="1789202"/>
              <a:chOff x="2567421" y="1283855"/>
              <a:chExt cx="213561" cy="1789202"/>
            </a:xfrm>
          </p:grpSpPr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D4820432-E2A6-15D4-FA93-6D114E1FB5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8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E4927148-601A-1EFB-FA9D-C96F089CB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B2C175F1-60EC-CD12-434B-6AE6D8EDB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5030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5B595538-3D65-C940-BAC7-B3108E41F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D369CF84-5ACB-2C43-6EE2-B920C33DF41D}"/>
                </a:ext>
              </a:extLst>
            </p:cNvPr>
            <p:cNvGrpSpPr/>
            <p:nvPr/>
          </p:nvGrpSpPr>
          <p:grpSpPr>
            <a:xfrm>
              <a:off x="3955107" y="1273044"/>
              <a:ext cx="213561" cy="1789202"/>
              <a:chOff x="2567421" y="1283855"/>
              <a:chExt cx="213561" cy="1789202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EE494C50-997F-82CB-8EF5-A3FBFB924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5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96F2FCDA-E1CF-8E01-30BF-5B0ED0C62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C407F146-4D14-45A6-D597-346E36958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9DAFDAAA-00DB-0E19-4439-96FACCB62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00F7CB3E-A847-F82A-F0CB-8D0C01D19A95}"/>
                </a:ext>
              </a:extLst>
            </p:cNvPr>
            <p:cNvGrpSpPr/>
            <p:nvPr/>
          </p:nvGrpSpPr>
          <p:grpSpPr>
            <a:xfrm>
              <a:off x="4151153" y="1274363"/>
              <a:ext cx="213561" cy="1789202"/>
              <a:chOff x="2567421" y="1283855"/>
              <a:chExt cx="213561" cy="1789202"/>
            </a:xfrm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D9BF0C61-3D66-4D84-386F-51D2354D9C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326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4996B1F-F240-ABD3-4E91-868D2848B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E0485E3-E34B-413B-E43F-32D769698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4236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17F8DE8E-02E3-ECAA-743F-B61E0A67F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4474A01-A0AD-1064-8E73-567B9491959C}"/>
                </a:ext>
              </a:extLst>
            </p:cNvPr>
            <p:cNvCxnSpPr>
              <a:cxnSpLocks/>
            </p:cNvCxnSpPr>
            <p:nvPr/>
          </p:nvCxnSpPr>
          <p:spPr>
            <a:xfrm>
              <a:off x="2977780" y="1178719"/>
              <a:ext cx="0" cy="188358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440395E6-8D00-8069-7D77-4F07C7B76241}"/>
                </a:ext>
              </a:extLst>
            </p:cNvPr>
            <p:cNvCxnSpPr>
              <a:cxnSpLocks/>
            </p:cNvCxnSpPr>
            <p:nvPr/>
          </p:nvCxnSpPr>
          <p:spPr>
            <a:xfrm>
              <a:off x="3374150" y="1178719"/>
              <a:ext cx="1116" cy="188358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2D870A40-0AC6-9882-9615-033C7074887F}"/>
                </a:ext>
              </a:extLst>
            </p:cNvPr>
            <p:cNvGrpSpPr/>
            <p:nvPr/>
          </p:nvGrpSpPr>
          <p:grpSpPr>
            <a:xfrm>
              <a:off x="3757574" y="1273044"/>
              <a:ext cx="213561" cy="1789202"/>
              <a:chOff x="2567421" y="1283855"/>
              <a:chExt cx="213561" cy="1789202"/>
            </a:xfrm>
          </p:grpSpPr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BD669F44-2F32-3B25-9CA1-82E765A25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564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274EDFB1-B8F5-0887-339E-0363EE45D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4D5E6974-3D20-058A-4592-876734313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5030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2A5EA7D1-F370-4773-BFD7-9EE679FEC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F5A65BFC-A309-21FA-1637-238E3BFDC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4630" y="1178719"/>
              <a:ext cx="1" cy="188358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60001097-998E-8646-B39D-84F587C0776C}"/>
                </a:ext>
              </a:extLst>
            </p:cNvPr>
            <p:cNvCxnSpPr>
              <a:cxnSpLocks/>
            </p:cNvCxnSpPr>
            <p:nvPr/>
          </p:nvCxnSpPr>
          <p:spPr>
            <a:xfrm>
              <a:off x="2481412" y="1668454"/>
              <a:ext cx="19691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左中かっこ 79">
              <a:extLst>
                <a:ext uri="{FF2B5EF4-FFF2-40B4-BE49-F238E27FC236}">
                  <a16:creationId xmlns:a16="http://schemas.microsoft.com/office/drawing/2014/main" id="{F5B830F2-0F13-551D-5D32-333BB9F2B48E}"/>
                </a:ext>
              </a:extLst>
            </p:cNvPr>
            <p:cNvSpPr/>
            <p:nvPr/>
          </p:nvSpPr>
          <p:spPr>
            <a:xfrm>
              <a:off x="2454433" y="1693585"/>
              <a:ext cx="95679" cy="302160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7F978CE6-0BE5-1A33-95ED-7DAC796148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9024" y="2020880"/>
              <a:ext cx="19691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左中かっこ 81">
              <a:extLst>
                <a:ext uri="{FF2B5EF4-FFF2-40B4-BE49-F238E27FC236}">
                  <a16:creationId xmlns:a16="http://schemas.microsoft.com/office/drawing/2014/main" id="{09927785-3FFA-25C6-A68D-EF35B60BC2C5}"/>
                </a:ext>
              </a:extLst>
            </p:cNvPr>
            <p:cNvSpPr/>
            <p:nvPr/>
          </p:nvSpPr>
          <p:spPr>
            <a:xfrm>
              <a:off x="2450133" y="2046011"/>
              <a:ext cx="95679" cy="302160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9C141DF7-E20B-3525-E1DC-23B2177A068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24" y="2373306"/>
              <a:ext cx="19691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左中かっこ 83">
              <a:extLst>
                <a:ext uri="{FF2B5EF4-FFF2-40B4-BE49-F238E27FC236}">
                  <a16:creationId xmlns:a16="http://schemas.microsoft.com/office/drawing/2014/main" id="{AF1EE62D-EAFE-9B66-5A90-A1CC0C915634}"/>
                </a:ext>
              </a:extLst>
            </p:cNvPr>
            <p:cNvSpPr/>
            <p:nvPr/>
          </p:nvSpPr>
          <p:spPr>
            <a:xfrm>
              <a:off x="2450133" y="2398432"/>
              <a:ext cx="95679" cy="302160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左中かっこ 84">
              <a:extLst>
                <a:ext uri="{FF2B5EF4-FFF2-40B4-BE49-F238E27FC236}">
                  <a16:creationId xmlns:a16="http://schemas.microsoft.com/office/drawing/2014/main" id="{69E43834-2EE9-F864-46F8-5D969BA2DDC2}"/>
                </a:ext>
              </a:extLst>
            </p:cNvPr>
            <p:cNvSpPr/>
            <p:nvPr/>
          </p:nvSpPr>
          <p:spPr>
            <a:xfrm>
              <a:off x="2450133" y="2750863"/>
              <a:ext cx="95679" cy="302160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2E7B6274-64FD-DF23-2B30-0DEE2B6172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24" y="2725727"/>
              <a:ext cx="1969149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左中かっこ 86">
              <a:extLst>
                <a:ext uri="{FF2B5EF4-FFF2-40B4-BE49-F238E27FC236}">
                  <a16:creationId xmlns:a16="http://schemas.microsoft.com/office/drawing/2014/main" id="{21CF7109-4140-71C3-35AC-2BC9A3B6BEE7}"/>
                </a:ext>
              </a:extLst>
            </p:cNvPr>
            <p:cNvSpPr/>
            <p:nvPr/>
          </p:nvSpPr>
          <p:spPr>
            <a:xfrm rot="5400000">
              <a:off x="3129423" y="1047039"/>
              <a:ext cx="98503" cy="330562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左中かっこ 87">
              <a:extLst>
                <a:ext uri="{FF2B5EF4-FFF2-40B4-BE49-F238E27FC236}">
                  <a16:creationId xmlns:a16="http://schemas.microsoft.com/office/drawing/2014/main" id="{505738D7-338F-E8D5-A37A-660A2695250A}"/>
                </a:ext>
              </a:extLst>
            </p:cNvPr>
            <p:cNvSpPr/>
            <p:nvPr/>
          </p:nvSpPr>
          <p:spPr>
            <a:xfrm rot="5400000">
              <a:off x="4114688" y="1047040"/>
              <a:ext cx="98503" cy="330562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551C18CB-55FC-ECD3-4C2B-D05BC710C4FC}"/>
                </a:ext>
              </a:extLst>
            </p:cNvPr>
            <p:cNvSpPr txBox="1"/>
            <p:nvPr/>
          </p:nvSpPr>
          <p:spPr>
            <a:xfrm>
              <a:off x="2718649" y="947430"/>
              <a:ext cx="15600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openMP</a:t>
              </a:r>
              <a:r>
                <a:rPr kumimoji="1" lang="ja-JP" altLang="en-US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によるシフト分割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6AC9E936-008C-C2AF-A62D-EBFAE6E551BA}"/>
                </a:ext>
              </a:extLst>
            </p:cNvPr>
            <p:cNvSpPr txBox="1"/>
            <p:nvPr/>
          </p:nvSpPr>
          <p:spPr>
            <a:xfrm rot="16200000">
              <a:off x="1544333" y="2005095"/>
              <a:ext cx="14638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MPI</a:t>
              </a:r>
              <a:r>
                <a:rPr kumimoji="1" lang="ja-JP" altLang="en-US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によるベクトル分割</a:t>
              </a: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979613F-D8A9-25DB-BD93-7E04EC48CF49}"/>
                </a:ext>
              </a:extLst>
            </p:cNvPr>
            <p:cNvSpPr txBox="1"/>
            <p:nvPr/>
          </p:nvSpPr>
          <p:spPr>
            <a:xfrm rot="5400000">
              <a:off x="4237517" y="1385067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0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40A104AE-6DE1-701C-D4A1-5DB2B60AD37E}"/>
                </a:ext>
              </a:extLst>
            </p:cNvPr>
            <p:cNvSpPr txBox="1"/>
            <p:nvPr/>
          </p:nvSpPr>
          <p:spPr>
            <a:xfrm rot="5400000">
              <a:off x="4237517" y="1757377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1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BBB6CE31-5988-9911-6BE9-F5F6CBAEA8F3}"/>
                </a:ext>
              </a:extLst>
            </p:cNvPr>
            <p:cNvSpPr txBox="1"/>
            <p:nvPr/>
          </p:nvSpPr>
          <p:spPr>
            <a:xfrm rot="5400000">
              <a:off x="4237517" y="2102982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2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607868F3-7062-EB62-2BE9-74DE16A3BF69}"/>
                </a:ext>
              </a:extLst>
            </p:cNvPr>
            <p:cNvSpPr txBox="1"/>
            <p:nvPr/>
          </p:nvSpPr>
          <p:spPr>
            <a:xfrm rot="5400000">
              <a:off x="4237517" y="2455408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3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3D9D0BA4-8154-3F72-A02A-B7E58609D9A6}"/>
                </a:ext>
              </a:extLst>
            </p:cNvPr>
            <p:cNvSpPr txBox="1"/>
            <p:nvPr/>
          </p:nvSpPr>
          <p:spPr>
            <a:xfrm rot="5400000">
              <a:off x="4237517" y="2804455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4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86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5BA1F1A-5455-130A-3AA9-134C3148CBE0}"/>
              </a:ext>
            </a:extLst>
          </p:cNvPr>
          <p:cNvGrpSpPr/>
          <p:nvPr/>
        </p:nvGrpSpPr>
        <p:grpSpPr>
          <a:xfrm>
            <a:off x="5132815" y="2175634"/>
            <a:ext cx="1926371" cy="2506733"/>
            <a:chOff x="2560785" y="764083"/>
            <a:chExt cx="1926371" cy="25067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920D86D-28C6-EC9A-5725-E6935AFD9A7B}"/>
                    </a:ext>
                  </a:extLst>
                </p:cNvPr>
                <p:cNvSpPr txBox="1"/>
                <p:nvPr/>
              </p:nvSpPr>
              <p:spPr>
                <a:xfrm>
                  <a:off x="2560785" y="3062272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3920D86D-28C6-EC9A-5725-E6935AFD9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785" y="3062272"/>
                  <a:ext cx="242165" cy="204543"/>
                </a:xfrm>
                <a:prstGeom prst="rect">
                  <a:avLst/>
                </a:prstGeom>
                <a:blipFill>
                  <a:blip r:embed="rId2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C61C418-6DC1-A388-8E7C-889B5153FAF3}"/>
                    </a:ext>
                  </a:extLst>
                </p:cNvPr>
                <p:cNvSpPr txBox="1"/>
                <p:nvPr/>
              </p:nvSpPr>
              <p:spPr>
                <a:xfrm>
                  <a:off x="2758523" y="3059922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2C61C418-6DC1-A388-8E7C-889B5153F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8523" y="3059922"/>
                  <a:ext cx="242165" cy="204543"/>
                </a:xfrm>
                <a:prstGeom prst="rect">
                  <a:avLst/>
                </a:prstGeom>
                <a:blipFill>
                  <a:blip r:embed="rId3"/>
                  <a:stretch>
                    <a:fillRect r="-17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027DDFB-E916-0BF3-32C7-6B0F37D81B89}"/>
                    </a:ext>
                  </a:extLst>
                </p:cNvPr>
                <p:cNvSpPr txBox="1"/>
                <p:nvPr/>
              </p:nvSpPr>
              <p:spPr>
                <a:xfrm>
                  <a:off x="2960309" y="3062528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027DDFB-E916-0BF3-32C7-6B0F37D81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9" y="3062528"/>
                  <a:ext cx="242165" cy="204543"/>
                </a:xfrm>
                <a:prstGeom prst="rect">
                  <a:avLst/>
                </a:prstGeom>
                <a:blipFill>
                  <a:blip r:embed="rId4"/>
                  <a:stretch>
                    <a:fillRect r="-179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9F5EF9F-CCF2-9910-B9D2-42489081C5F7}"/>
                    </a:ext>
                  </a:extLst>
                </p:cNvPr>
                <p:cNvSpPr txBox="1"/>
                <p:nvPr/>
              </p:nvSpPr>
              <p:spPr>
                <a:xfrm>
                  <a:off x="4134578" y="3062074"/>
                  <a:ext cx="242165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9F5EF9F-CCF2-9910-B9D2-42489081C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578" y="3062074"/>
                  <a:ext cx="242165" cy="204543"/>
                </a:xfrm>
                <a:prstGeom prst="rect">
                  <a:avLst/>
                </a:prstGeom>
                <a:blipFill>
                  <a:blip r:embed="rId5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D70C999-EB74-B86C-CB41-B3307E3E0547}"/>
                    </a:ext>
                  </a:extLst>
                </p:cNvPr>
                <p:cNvSpPr txBox="1"/>
                <p:nvPr/>
              </p:nvSpPr>
              <p:spPr>
                <a:xfrm>
                  <a:off x="3328198" y="3066273"/>
                  <a:ext cx="668676" cy="204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700" b="0" i="1" smtClean="0">
                            <a:latin typeface="Cambria Math" panose="02040503050406030204" pitchFamily="18" charset="0"/>
                          </a:rPr>
                          <m:t>⋅    </m:t>
                        </m:r>
                        <m:r>
                          <a:rPr lang="en-US" altLang="ja-JP" sz="7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ja-JP" sz="7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ja-JP" sz="7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D70C999-EB74-B86C-CB41-B3307E3E0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198" y="3066273"/>
                  <a:ext cx="668676" cy="2045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3C4C2CF-21FB-1684-093C-43E737500644}"/>
                </a:ext>
              </a:extLst>
            </p:cNvPr>
            <p:cNvGrpSpPr/>
            <p:nvPr/>
          </p:nvGrpSpPr>
          <p:grpSpPr>
            <a:xfrm>
              <a:off x="2770332" y="1273558"/>
              <a:ext cx="213561" cy="1789202"/>
              <a:chOff x="2567421" y="1283855"/>
              <a:chExt cx="213561" cy="1789202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A827864F-355B-243C-05A9-9A73EC74A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5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EE52A267-D680-C17D-5426-B962C9072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33E0068-E663-68F7-1701-F0CDF6E803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805F1098-00A3-97CF-64F0-1BA33A6DA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F0577037-6359-C99B-376C-1E2C0E225913}"/>
                </a:ext>
              </a:extLst>
            </p:cNvPr>
            <p:cNvGrpSpPr/>
            <p:nvPr/>
          </p:nvGrpSpPr>
          <p:grpSpPr>
            <a:xfrm>
              <a:off x="2968477" y="1273558"/>
              <a:ext cx="213561" cy="1789202"/>
              <a:chOff x="2567421" y="1283855"/>
              <a:chExt cx="213561" cy="1789202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A34EF760-4871-4E95-5FEA-85A1A818D2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8536" y="1283855"/>
                <a:ext cx="0" cy="176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E8C8613-3498-95C1-BC8E-1AA784120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C46377B7-E7E2-B7E9-A4D6-8F665DB11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911709E-8BFF-15C4-7610-E1633BF1D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A788DCA3-1234-2918-2F4C-677D60A8B85A}"/>
                </a:ext>
              </a:extLst>
            </p:cNvPr>
            <p:cNvGrpSpPr/>
            <p:nvPr/>
          </p:nvGrpSpPr>
          <p:grpSpPr>
            <a:xfrm>
              <a:off x="2572184" y="1273558"/>
              <a:ext cx="213561" cy="1782762"/>
              <a:chOff x="2567421" y="1283855"/>
              <a:chExt cx="213561" cy="1782762"/>
            </a:xfrm>
          </p:grpSpPr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9FF18A92-BECF-EEC1-4A58-1548C8657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5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07C59EE4-2753-2879-B284-6A12428C4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0ADFA02F-D09C-12DA-E316-BF194EF57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7177AEAD-9915-5B85-CBAA-A00ABAD39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6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C606C47E-8C6A-EB29-BF66-B24D8C8176C1}"/>
                </a:ext>
              </a:extLst>
            </p:cNvPr>
            <p:cNvGrpSpPr/>
            <p:nvPr/>
          </p:nvGrpSpPr>
          <p:grpSpPr>
            <a:xfrm>
              <a:off x="3166621" y="1273558"/>
              <a:ext cx="213561" cy="1789202"/>
              <a:chOff x="2567421" y="1283855"/>
              <a:chExt cx="213561" cy="1789202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872C459-D400-357E-51E0-394298480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39" y="1283855"/>
                <a:ext cx="0" cy="176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5B0C2D4-D8A1-2A64-AAAE-99206B2F6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770D1851-642E-6726-34D8-E45F2D3C5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C27471DA-FEF7-867B-7383-91A7BED85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左中かっこ 28">
              <a:extLst>
                <a:ext uri="{FF2B5EF4-FFF2-40B4-BE49-F238E27FC236}">
                  <a16:creationId xmlns:a16="http://schemas.microsoft.com/office/drawing/2014/main" id="{20D9F896-0978-BE40-BFEE-4E286999E529}"/>
                </a:ext>
              </a:extLst>
            </p:cNvPr>
            <p:cNvSpPr/>
            <p:nvPr/>
          </p:nvSpPr>
          <p:spPr>
            <a:xfrm rot="5400000">
              <a:off x="2735345" y="940246"/>
              <a:ext cx="95679" cy="378601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左中かっこ 29">
              <a:extLst>
                <a:ext uri="{FF2B5EF4-FFF2-40B4-BE49-F238E27FC236}">
                  <a16:creationId xmlns:a16="http://schemas.microsoft.com/office/drawing/2014/main" id="{A9A47C57-A3B2-5FE0-041E-7CBD4033D267}"/>
                </a:ext>
              </a:extLst>
            </p:cNvPr>
            <p:cNvSpPr/>
            <p:nvPr/>
          </p:nvSpPr>
          <p:spPr>
            <a:xfrm rot="5400000">
              <a:off x="2626767" y="1132422"/>
              <a:ext cx="95899" cy="167613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45866A-E65D-6928-92FF-8E7012EC6620}"/>
                </a:ext>
              </a:extLst>
            </p:cNvPr>
            <p:cNvGrpSpPr/>
            <p:nvPr/>
          </p:nvGrpSpPr>
          <p:grpSpPr>
            <a:xfrm>
              <a:off x="3360622" y="1273301"/>
              <a:ext cx="213561" cy="1789202"/>
              <a:chOff x="2567421" y="1283855"/>
              <a:chExt cx="213561" cy="1789202"/>
            </a:xfrm>
          </p:grpSpPr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14466FFB-E061-4F03-C817-3BADEF65F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1708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E3992A05-9672-DE61-C4A9-E21E2AEF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9B17F983-BD2D-A029-654A-8AE035FE1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81ABB430-552B-8B7A-1B27-95C2ACD88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B4B7A03A-DED8-69C9-0643-3F21A4F627DD}"/>
                </a:ext>
              </a:extLst>
            </p:cNvPr>
            <p:cNvGrpSpPr/>
            <p:nvPr/>
          </p:nvGrpSpPr>
          <p:grpSpPr>
            <a:xfrm>
              <a:off x="3557549" y="1273044"/>
              <a:ext cx="213561" cy="1789202"/>
              <a:chOff x="2567421" y="1283855"/>
              <a:chExt cx="213561" cy="1789202"/>
            </a:xfrm>
          </p:grpSpPr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F27C9ABF-9113-63F3-25A6-2BDCFFC9D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8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79716B1-4171-9A54-F728-03644CC48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9C1AF888-4FB9-2AAE-7C0F-9C234277A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5030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E9DB35F6-01DC-8F0F-A58F-4609B8942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8A91582D-E779-0071-6037-68F6AB51DAD1}"/>
                </a:ext>
              </a:extLst>
            </p:cNvPr>
            <p:cNvGrpSpPr/>
            <p:nvPr/>
          </p:nvGrpSpPr>
          <p:grpSpPr>
            <a:xfrm>
              <a:off x="3955107" y="1273044"/>
              <a:ext cx="213561" cy="1789202"/>
              <a:chOff x="2567421" y="1283855"/>
              <a:chExt cx="213561" cy="1789202"/>
            </a:xfrm>
          </p:grpSpPr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F64DAB15-A786-53AE-D191-8D0A757F1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6945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3D41C35E-2A64-8AA4-7127-CD7A87698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86FFD06D-2546-57BD-6812-A34E751F1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6617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5ABE2528-D051-232F-33E7-9E473CB17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FC8CD667-D1DF-F595-6BF2-32688B1BFAF3}"/>
                </a:ext>
              </a:extLst>
            </p:cNvPr>
            <p:cNvGrpSpPr/>
            <p:nvPr/>
          </p:nvGrpSpPr>
          <p:grpSpPr>
            <a:xfrm>
              <a:off x="4151153" y="1274363"/>
              <a:ext cx="213561" cy="1789202"/>
              <a:chOff x="2567421" y="1283855"/>
              <a:chExt cx="213561" cy="1789202"/>
            </a:xfrm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6CDCDA73-B600-FD05-3913-20AC00EE7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9326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C47AB2A3-6656-9F5A-34E3-212BB5822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26B2BDC1-1778-14DF-143F-96D849077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4236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33F52666-0FD2-E9BF-54DF-1EC50CF44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B068D393-29DC-EBCB-250D-833374DBFE3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422" y="1180161"/>
              <a:ext cx="0" cy="188358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CC361FCC-97CE-0745-E05A-7228E8B70C99}"/>
                </a:ext>
              </a:extLst>
            </p:cNvPr>
            <p:cNvCxnSpPr>
              <a:cxnSpLocks/>
            </p:cNvCxnSpPr>
            <p:nvPr/>
          </p:nvCxnSpPr>
          <p:spPr>
            <a:xfrm>
              <a:off x="3174510" y="1169135"/>
              <a:ext cx="1116" cy="188358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D22F0DC8-BB47-BD1A-3733-5490CE3663E7}"/>
                </a:ext>
              </a:extLst>
            </p:cNvPr>
            <p:cNvGrpSpPr/>
            <p:nvPr/>
          </p:nvGrpSpPr>
          <p:grpSpPr>
            <a:xfrm>
              <a:off x="3757574" y="1273044"/>
              <a:ext cx="213561" cy="1789202"/>
              <a:chOff x="2567421" y="1283855"/>
              <a:chExt cx="213561" cy="1789202"/>
            </a:xfrm>
          </p:grpSpPr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80F72FEF-E47A-18FA-8721-E32836AFC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564" y="1283855"/>
                <a:ext cx="0" cy="178276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62008C2A-17A9-7D4A-D3EC-72CAC9DC6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2182" y="1293381"/>
                <a:ext cx="2088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C9D630EF-D6F5-E62A-A06C-41FBDDCA2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421" y="3065030"/>
                <a:ext cx="2075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72B5F370-9D57-F1E4-540A-B2F8C95C8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4950" y="1283857"/>
                <a:ext cx="0" cy="17892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E6987C7-EFB4-CA1B-CD73-7A3A9D93B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997" y="1182689"/>
              <a:ext cx="1" cy="1883584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64BC400-03B8-A6A4-18FC-F4381245F7A8}"/>
                </a:ext>
              </a:extLst>
            </p:cNvPr>
            <p:cNvSpPr txBox="1"/>
            <p:nvPr/>
          </p:nvSpPr>
          <p:spPr>
            <a:xfrm>
              <a:off x="2571247" y="764083"/>
              <a:ext cx="19159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MPI</a:t>
              </a:r>
              <a:r>
                <a:rPr kumimoji="1" lang="ja-JP" altLang="en-US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と</a:t>
              </a:r>
              <a:r>
                <a:rPr kumimoji="1" lang="en-US" altLang="ja-JP" sz="900" dirty="0" err="1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openMP</a:t>
              </a:r>
              <a:r>
                <a:rPr kumimoji="1" lang="ja-JP" altLang="en-US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による</a:t>
              </a:r>
              <a:r>
                <a:rPr lang="ja-JP" altLang="en-US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シフト</a:t>
              </a:r>
              <a:r>
                <a:rPr kumimoji="1" lang="ja-JP" altLang="en-US" sz="9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分割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53010F32-251A-4762-C627-5579A3F6BEAE}"/>
                </a:ext>
              </a:extLst>
            </p:cNvPr>
            <p:cNvSpPr txBox="1"/>
            <p:nvPr/>
          </p:nvSpPr>
          <p:spPr>
            <a:xfrm>
              <a:off x="2573821" y="924901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0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BE4C1638-FB1C-DDEB-72C3-29D6CF0318EB}"/>
                </a:ext>
              </a:extLst>
            </p:cNvPr>
            <p:cNvSpPr txBox="1"/>
            <p:nvPr/>
          </p:nvSpPr>
          <p:spPr>
            <a:xfrm>
              <a:off x="2967750" y="924901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1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1300A31-B241-E5B9-3580-332E48C4E7D1}"/>
                </a:ext>
              </a:extLst>
            </p:cNvPr>
            <p:cNvSpPr txBox="1"/>
            <p:nvPr/>
          </p:nvSpPr>
          <p:spPr>
            <a:xfrm>
              <a:off x="3926236" y="924901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7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Rank 4</a:t>
              </a:r>
              <a:endParaRPr kumimoji="1" lang="ja-JP" altLang="en-US" sz="700" dirty="0">
                <a:latin typeface="游明朝 Demibold" panose="02020600000000000000" pitchFamily="18" charset="-128"/>
                <a:ea typeface="游明朝 Demibold" panose="02020600000000000000" pitchFamily="18" charset="-128"/>
              </a:endParaRPr>
            </a:p>
          </p:txBody>
        </p:sp>
        <p:sp>
          <p:nvSpPr>
            <p:cNvPr id="63" name="左中かっこ 62">
              <a:extLst>
                <a:ext uri="{FF2B5EF4-FFF2-40B4-BE49-F238E27FC236}">
                  <a16:creationId xmlns:a16="http://schemas.microsoft.com/office/drawing/2014/main" id="{EAF6E68C-3980-D757-C8C3-E8AE97803E89}"/>
                </a:ext>
              </a:extLst>
            </p:cNvPr>
            <p:cNvSpPr/>
            <p:nvPr/>
          </p:nvSpPr>
          <p:spPr>
            <a:xfrm rot="5400000">
              <a:off x="3128704" y="940246"/>
              <a:ext cx="95679" cy="378601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左中かっこ 63">
              <a:extLst>
                <a:ext uri="{FF2B5EF4-FFF2-40B4-BE49-F238E27FC236}">
                  <a16:creationId xmlns:a16="http://schemas.microsoft.com/office/drawing/2014/main" id="{F7602F3F-C16C-1684-C900-94F396102AE9}"/>
                </a:ext>
              </a:extLst>
            </p:cNvPr>
            <p:cNvSpPr/>
            <p:nvPr/>
          </p:nvSpPr>
          <p:spPr>
            <a:xfrm rot="5400000">
              <a:off x="4112596" y="940246"/>
              <a:ext cx="95679" cy="378601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左中かっこ 64">
              <a:extLst>
                <a:ext uri="{FF2B5EF4-FFF2-40B4-BE49-F238E27FC236}">
                  <a16:creationId xmlns:a16="http://schemas.microsoft.com/office/drawing/2014/main" id="{30C9A866-3ADE-7DBB-CDDD-92A6F7473377}"/>
                </a:ext>
              </a:extLst>
            </p:cNvPr>
            <p:cNvSpPr/>
            <p:nvPr/>
          </p:nvSpPr>
          <p:spPr>
            <a:xfrm rot="5400000">
              <a:off x="2843863" y="1132422"/>
              <a:ext cx="95899" cy="167613"/>
            </a:xfrm>
            <a:prstGeom prst="leftBrac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72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</Words>
  <Application>Microsoft Office PowerPoint</Application>
  <PresentationFormat>ワイド画面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游明朝 Demibold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俊太郎 日高</dc:creator>
  <cp:lastModifiedBy>俊太郎 日高</cp:lastModifiedBy>
  <cp:revision>1</cp:revision>
  <dcterms:created xsi:type="dcterms:W3CDTF">2025-06-23T11:43:06Z</dcterms:created>
  <dcterms:modified xsi:type="dcterms:W3CDTF">2025-06-23T13:02:27Z</dcterms:modified>
</cp:coreProperties>
</file>